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light will shinelike the dawning sun, and youwill quickly be healed.Your honesty will protect youas you advance,and the glory of the Lordwill defend you from behi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beg the Lord for help,he will answer, “Here I am!”Don't mistreat othersor falsely accuse themor say something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your food to the hungryand care for the homeless.Then your light will shinein the dark;your darkest hour will belike the noonday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always guide youand provide good things to eatwhen you are in the desert.He will make you healthy.You will be like a gardenthat has plenty of wateror like a streamthat never runs d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build those housesleft in ruins for years;you will be knownas a builder and repairerof city walls and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irst, you must startrespecting the Sabbathas a joyful day of worship.You must stop doing and sayingwhatever you pleaseon this special d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uly enjoyknowing the Lord.He will let you rulefrom the highest mountainsand bless you with the landof your ancestor Jacob.The Lord has spok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Relig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the message!Don't hold back.Say to my people Israel:You've sinned! You've turnedagainst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, you worship himand seem eager to learnhis teachings.You act like a nationthat wants to do rightby obeying his laws.You ask him about justice,and say you enjoyworshiping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der why the Lordpays no attentionwhen you go without eatingand act humble.But on those same daysthat you give up eating,you think only of yourselvesand abuse your work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get angryand ready to fight.No wonder God won't listento your prayer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the Lordwants you to give up eatingand to act as humbleas a bent-over bush?Or to dress in sackclothand sit in ashes?Is this really what he wantson a day of worshi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tell youwhat it really meansto worship the Lord.Remove the chains of prisonerswho are bound unjustly.Free those who are abuse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your food with everyonewho is hungry;share your homewith the poor and homeless.Give clothes to those in need;don't turn away your relati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2026-07-23T08:27:29Z</dcterms:created>
  <dcterms:modified xsi:type="dcterms:W3CDTF">2026-07-23T08:27:29Z</dcterms:modified>
  <dc:title>Bible.com.au: Isaiah 58:1-14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