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your homesyou have placed pagan symbolsall around your huge beds.Yes, you have rejected me,sold yourselves to your lovers,and gone to bed with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mear on olive oiland all kinds of perfumeto worship the god Molech.You even seek advicefrom spirits of the de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tired yourself outby running after idols,you refused to stop.Your desires were so strongthat they kept you go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forget about meand become unfaithfulbecause you were more afraidof someone else?Have I been silent so longthat you no longer fear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you're so good,but I'll point out the tr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our idols to save youwhen you are in trouble.Be careful though—it takes only a faint breathto blow them over.But if you come to mefor protection,this land and my holy mountainwill always belong to you.The Lord Helps the Helples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Clear the road!Get it ready for my peopl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God lives foreverin the highest heavens,and this is what he says:Though I live high abovein the holy place,I am here to help thosewho are humbleand depend only 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I won't stay angryand keep on accusing you.After all, I am your Creator.I don't want you to give upin complete despa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reed made me furious.That's why I punished youand refused to be found,while you kept returningto your old sinful w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Faithful People Suff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what you are like!But I will heal you, lead you,and give you comfort,until those who are mourning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singing my praises.No matter where you are,I, the Lord, will heal youand give you pe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a restless seatossing up mu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the Lord, have promisedthat none who are evilwill live in pea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faithful peopleare dragged off and killed,and no one even cares.Evil sweeps them awa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death they find peacefor obeying God.The Lord Condemns Idolatry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unfaithful!You go to fortunetellers,and you worship idols.Now pay close attention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you making fun of?Who are you sneering at?Look how your sinshave made fools of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think about is sexunder those green treeswhere idols are worshiped.You sacrifice your childrenon altars built in valleysunder rocky slop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hosen to worshipidols made of stone;you have given them offeringsof wine and grain.Should I be pleas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pread out your bedson the tops of high mountains,where you sacrifice to ido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2026-06-14T14:40:53Z</dcterms:created>
  <dcterms:modified xsi:type="dcterms:W3CDTF">2026-06-14T14:40:53Z</dcterms:modified>
  <dc:title>Bible.com.au: Isaiah 57:1-21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