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promiseto bring together my peoplewho were taken away,and let them join the others.God Promises To Punish  Israel's Leader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from the forest,you wild animals!Attack and gobble upyour victim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eaders of Israelshould be watchdogs,protecting my people.But you can't see a thing,and you never warn them.Dozing and daydreamingare all you ever do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tupid leaders are a packof hungry and greedy dogsthat never get enough.You are shepherdswho mistreat your own sheepfor selfish ga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y to each other,“Let's drink till we're drunk!Tomorrow we'll do it again.We'll really enjoy ourselves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ations Will Be Part  of God's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Be honest and fair!Soon I will come to save you;my saving power will be seeneverywhere on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less everyonewho respects the Sabbathand refuses to do wro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who worship memust not say,“The Lord won't let usbe part of his people.”Men who are unableto become fathersmust no longer say,“We are dried-up trees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m, I, the Lord, say:Respect the Sabbath,obey me completely,and keep our agreem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be like monumentsin my temple with your nameswritten on them.This will be much betterthan having children,because these monumentswill stand there 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will follow me.They will love me and worshipin my name;they will respect the Sabbathand keep our agreem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themto my holy mountain,where they will celebratein my house of worship.Their sacrifices and offeringswill always be welcomeon my altar.Then my house will be knownas a house of worshipfor all n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2026-06-12T00:20:46Z</dcterms:created>
  <dcterms:modified xsi:type="dcterms:W3CDTF">2026-06-12T00:20:46Z</dcterms:modified>
  <dc:title>Bible.com.au: Isaiah 56:1-12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