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presProps" Target="presProps.xml"/>
  <Relationship Id="rId20" Type="http://schemas.openxmlformats.org/officeDocument/2006/relationships/viewProps" Target="viewProps.xml"/>
  <Relationship Id="rId21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418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saiah 55:1-1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's Invitation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ou are thirsty,come and drink water!If you don't have any money,come, eat what you want!Drink wine and milkwithout paying a cen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waste your moneyon what really isn't food?Why work hard for somethingthat doesn't satisfy?Listen carefully to me,and you will enjoythe very best foo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y close attention!Come to me and live.I will promise youthe eternal love and loyaltythat I promised Davi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ade him the leader and rulerof the nations;he was my witness to the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will call out to nationsyou have never known.And they have never known you,but they will come runningbecause I am the Lord,the holy God of Israel,and I have honored you.God's Words  Are Powerful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urn to the Lord!He can still be found.Call out to God! He is near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ive up your evil waysand your evil thoughts.Return to the Lord our God.He will be mercifuland forgive your sin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says:“My thoughts and my waysare not like your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st as the heavensare higher than the earth,my thoughts and my waysare higher than your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Rain and snow fall from the sky.But they don't returnwithout watering the earththat produces seeds to plantand grain to ea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's how it is with my words.They don't return to mewithout doing everythingI send them to do.”God's People  Will Celebrate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 are set free,you will celebrateand travel home in peace.Mountains and hills will singas you pass by,and trees will clap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ypress and myrtle treeswill grow in fieldsonce covered by thorns.And then those trees will standas a lasting witnessto the glory of the Lor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16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2026-09-29T23:46:45Z</dcterms:created>
  <dcterms:modified xsi:type="dcterms:W3CDTF">2026-09-29T23:46:45Z</dcterms:modified>
  <dc:title>Bible.com.au: Isaiah 55:1-13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