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“My thoughts and my waysare not like you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 heavensare higher than the earth,my thoughts and my waysare higher than you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ain and snow fall from the sky.But they don't returnwithout watering the earththat produces seeds to plantand grain to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how it is with my words.They don't return to mewithout doing everythingI send them to do.”God's People  Will Celebrat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set free,you will celebrateand travel home in peace.Mountains and hills will singas you pass by,and trees will cla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ypress and myrtle treeswill grow in fieldsonce covered by thorns.And then those trees will standas a lasting witnessto the glory of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Invita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thirsty,come and drink water!If you don't have any money,come, eat what you want!Drink wine and milkwithout paying a ce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te your moneyon what really isn't food?Why work hard for somethingthat doesn't satisfy?Listen carefully to me,and you will enjoythe very best fo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close attention!Come to me and live.I will promise youthe eternal love and loyaltythat I promised Davi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him the leader and rulerof the nations;he was my witness to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all out to nationsyou have never known.And they have never known you,but they will come runningbecause I am the Lord,the holy God of Israel,and I have honored you.God's Words  Are Powerful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the Lord!He can still be found.Call out to God! He is ne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p your evil waysand your evil thoughts.Return to the Lord our God.He will be mercifuland forgive your s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2026-06-02T20:04:59Z</dcterms:created>
  <dcterms:modified xsi:type="dcterms:W3CDTF">2026-06-02T20:04:59Z</dcterms:modified>
  <dc:title>Bible.com.au: Isaiah 55:1-13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