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48759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54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 while, I turned awayin furious anger.Now I will have mercyand love you forever!I, your protector and Lord,make this promise.”The Lord Promises  Lasting Peace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once promised Noah that Iwould never again destroythe earth by a flood.Now I have promised that Iwill never again get angryand punish you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mountain and hillmay disappear.But I will always be kindand merciful to you;I won't break my agreementto give your nation peace.The New Jerusalem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usalem, you are sadand discouraged,tossed around in a storm.But I, the Lord,will rebuild your citywith precious stones;for your foundationI will use blue sapphire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fortresseswill be built of rubies,your gates of jewels,and your walls of gem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teach your childrenand make them successful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be built on fairnesswith no fears of injustice;every one of your worrieswill be taken far from you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never send anyoneto attack your city,and you will make prisonersof those who do attack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forget that I createdmetalworkers who make weaponsover burning coals.I also created armiesthat can bring destruction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apons made to attack youwon't be successful;words spoken against youwon't hurt at all.My servants, Jerusalem is yours!I, the Lord, promiseto bless you with victory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omise  of the Lord's Protection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and shout,even though you have neverhad children!The Lord has promised that youwill have more childrenthan someone marriedfor a long tim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your tents larger!Spread out the tent pegs;fasten them firml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nd your descendantswill take over the landof other nations.You will settle in townsthat are now in ruin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be afraid or ashamedand don't be discouraged.You won't be disappointed.Forget how sinful you werewhen you were young;stop feeling ashamedfor being left a widow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All-Powerful,the Holy God of Israel,rules all the earth.He is your Creator and husband,and he will rescue you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ere like a young wife,brokenhearted and cryingbecause her husbandhad divorced her.But the Lord your God says,“I am taking you back!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rejected you for a while,but with love and tendernessI will embrace you agai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7">
  <a:themeElements>
    <a:clrScheme name="Theme8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2026-05-22T17:35:17Z</dcterms:created>
  <dcterms:modified xsi:type="dcterms:W3CDTF">2026-05-22T17:35:17Z</dcterms:modified>
  <dc:title>Bible.com.au: Isaiah 54:1-17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