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while, I turned awayin furious anger.Now I will have mercyand love you forever!I, your protector and Lord,make this promise.”The Lord Promises  Lasting Peace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nce promised Noah that Iwould never again destroythe earth by a flood.Now I have promised that Iwill never again get angryand punish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ountain and hillmay disappear.But I will always be kindand merciful to you;I won't break my agreementto give your nation peace.The New Jerusalem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you are sadand discouraged,tossed around in a storm.But I, the Lord,will rebuild your citywith precious stones;for your foundationI will use blue sapphir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ortresseswill be built of rubies,your gates of jewels,and your walls of gem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ach your childrenand make them successfu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built on fairnesswith no fears of injustice;every one of your worrieswill be taken far from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send anyoneto attack your city,and you will make prisonersof those who do attac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orget that I createdmetalworkers who make weaponsover burning coals.I also created armiesthat can bring destruct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pons made to attack youwon't be successful;words spoken against youwon't hurt at all.My servants, Jerusalem is yours!I, the Lord, promiseto bless you with victor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mise  of the Lord's Protec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nd shout,even though you have neverhad children!The Lord has promised that youwill have more childrenthan someone marriedfor a long ti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tents larger!Spread out the tent pegs;fasten them firm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d your descendantswill take over the landof other nations.You will settle in townsthat are now in rui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fraid or ashamedand don't be discouraged.You won't be disappointed.Forget how sinful you werewhen you were young;stop feeling ashamedfor being left a wid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l-Powerful,the Holy God of Israel,rules all the earth.He is your Creator and husband,and he will rescue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like a young wife,brokenhearted and cryingbecause her husbandhad divorced her.But the Lord your God says,“I am taking you back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ected you for a while,but with love and tendernessI will embrace you aga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2026-07-23T08:27:46Z</dcterms:created>
  <dcterms:modified xsi:type="dcterms:W3CDTF">2026-07-23T08:27:46Z</dcterms:modified>
  <dc:title>Bible.com.au: Isaiah 54:1-17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