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presProps" Target="presProps.xml"/>
  <Relationship Id="rId19" Type="http://schemas.openxmlformats.org/officeDocument/2006/relationships/viewProps" Target="viewProps.xml"/>
  <Relationship Id="rId2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09343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aiah 53:1-1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 God's Servant Did  for Us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s anyone believed usor seen the mighty powerof the Lord in action?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ke a young plant or a rootthat sprouts in dry ground,the servant grew upobeying the Lord.He wasn't some handsome king.Nothing about the way he lookedmade him attractive to u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was hated and rejected;his life was filled with sorrowand terrible suffering.No one wanted to look at him.We despised him and said,“He is a nobody!”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uffered and enduredgreat pain for us,but we thought his sufferingwas punishment from God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was wounded and crushedbecause of our sins;by taking our punishment,he made us completely well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of us were like sheepthat had wandered off.We had each gone our own way,but the Lord gave himthe punishment we deserved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was painfully abused,but he did not complain.He was silent like a lambbeing led to the butcher,as quiet as a sheephaving its wool cut off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was condemned to deathwithout a fair trial.Who could have imaginedwhat would happen to him?His life was taken awaybecause of the sinful thingsmy people had don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wasn't dishonest or violent,but he was buried in a tombamong cruel, rich peopl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decided his servantwould suffer as a sacrificeto take away the sinand guilt of others.Now the servant will liveto see his own descendants.He did everythingthe Lord had planned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y suffering, the servantwill learn the true meaningof obeying the Lord.Although he is innocent,he will take the punishmentfor the sins of others,so that many of themwill no longer be guilty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will reward himwith honor and powerfor sacrificing his life.Others thought he was a sinner,but he suffered for our sinsand asked God to forgive u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9">
  <a:themeElements>
    <a:clrScheme name="Theme5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2026-09-22T11:39:20Z</dcterms:created>
  <dcterms:modified xsi:type="dcterms:W3CDTF">2026-09-22T11:39:20Z</dcterms:modified>
  <dc:title>Bible.com.au: Isaiah 53:1-12 (CEV)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