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48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condemned to deathwithout a fair trial.Who could have imaginedwhat would happen to him?His life was taken awaybecause of the sinful thingsmy people had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n't dishonest or violent,but he was buried in a tombamong cruel, rich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cided his servantwould suffer as a sacrificeto take away the sinand guilt of others.Now the servant will liveto see his own descendants.He did everythingthe Lord had plan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uffering, the servantwill learn the true meaningof obeying the Lord.Although he is innocent,he will take the punishmentfor the sins of others,so that many of themwill no longer be guil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eward himwith honor and powerfor sacrificing his life.Others thought he was a sinner,but he suffered for our sinsand asked God to forgive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d's Servant Did  for U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anyone believed usor seen the mighty powerof the Lord in actio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young plant or a rootthat sprouts in dry ground,the servant grew upobeying the Lord.He wasn't some handsome king.Nothing about the way he lookedmade him attractive to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hated and rejected;his life was filled with sorrowand terrible suffering.No one wanted to look at him.We despised him and said,“He is a nobody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ffered and enduredgreat pain for us,but we thought his sufferingwas punishment from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wounded and crushedbecause of our sins;by taking our punishment,he made us completely w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 were like sheepthat had wandered off.We had each gone our own way,but the Lord gave himthe punishment we deser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painfully abused,but he did not complain.He was silent like a lambbeing led to the butcher,as quiet as a sheephaving its wool cut of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2026-05-25T18:05:24Z</dcterms:created>
  <dcterms:modified xsi:type="dcterms:W3CDTF">2026-05-25T18:05:24Z</dcterms:modified>
  <dc:title>Bible.com.au: Isaiah 53:1-12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