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85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53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 condemned to deathwithout a fair trial.Who could have imaginedwhat would happen to him?His life was taken awaybecause of the sinful thingsmy people had don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n't dishonest or violent,but he was buried in a tombamong cruel, rich peop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decided his servantwould suffer as a sacrificeto take away the sinand guilt of others.Now the servant will liveto see his own descendants.He did everythingthe Lord had plann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suffering, the servantwill learn the true meaningof obeying the Lord.Although he is innocent,he will take the punishmentfor the sins of others,so that many of themwill no longer be guilt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reward himwith honor and powerfor sacrificing his life.Others thought he was a sinner,but he suffered for our sinsand asked God to forgive u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God's Servant Did  for U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 anyone believed usor seen the mighty powerof the Lord in action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young plant or a rootthat sprouts in dry ground,the servant grew upobeying the Lord.He wasn't some handsome king.Nothing about the way he lookedmade him attractive to u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 hated and rejected;his life was filled with sorrowand terrible suffering.No one wanted to look at him.We despised him and said,“He is a nobody!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uffered and enduredgreat pain for us,but we thought his sufferingwas punishment from G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 wounded and crushedbecause of our sins;by taking our punishment,he made us completely wel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of us were like sheepthat had wandered off.We had each gone our own way,but the Lord gave himthe punishment we deserv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 painfully abused,but he did not complain.He was silent like a lambbeing led to the butcher,as quiet as a sheephaving its wool cut off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2026-07-26T02:18:32Z</dcterms:created>
  <dcterms:modified xsi:type="dcterms:W3CDTF">2026-07-26T02:18:32Z</dcterms:modified>
  <dc:title>Bible.com.au: Isaiah 53:1-12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