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99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on guard duty,sing and celebrate!Look! You can see the Lordreturning to Z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rise from the ruins!Join in the singing.The Lord has given comfortto his people;he comes to your rescu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shown all nationshis mighty strength;now everyone will seethe saving power of our God.A Command  To Leave Babylon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the city of Babylon!Don't touch anything filthy.Wash yourselves. Be readyto carry back everything sacredthat belongs to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n't need to run.No one is chasing you.The Lord God of Israelwill lead and protect youfrom enemy attacks.The Suffering Servant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:My servant will succeed!He will be given great praiseand the highest hon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were horrifiedat what happened to him.But everyone who saw himwas even more horrifiedbecause he suffered untilhe no longer looked hum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ervant will makenations worthy to worship me;kings will be silentas they bow in wonder.They will see and think aboutthings they have never seenor thought about befo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Can Celebrat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wake up!Stand up and be strong.Holy city of Zion,dress in your best clothes.Those foreigners who ruinedyour sacred citywon't bother you ag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, rise from the dirt!Free yourself from the ropearound your neck.Suffering Will End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:My people, you were sold,but not for money;now you will be set free,but not for a paym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 ago you went to Egyptwhere you livedas foreigners.Then Assyria was cruel to you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another nationhas taken you prisonerfor no reason at all.Your leaders groan with pain,and day after daymy own name is curs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you will learnwho I am and who is speakingbecause I am here.A Message of Hope  for Jerusalem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 beautiful sight!On the mountains a messengerannounces to Jerusalem,“Good news! You're saved.There will be peace.Your God is now King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2026-07-02T12:01:38Z</dcterms:created>
  <dcterms:modified xsi:type="dcterms:W3CDTF">2026-07-02T12:01:38Z</dcterms:modified>
  <dc:title>Bible.com.au: Isaiah 52:1-15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