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6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guard duty,sing and celebrate!Look! You can see the Lordreturning to Z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rise from the ruins!Join in the singing.The Lord has given comfortto his people;he comes to your resc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hown all nationshis mighty strength;now everyone will seethe saving power of our God.A Command  To Leave Babyl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e city of Babylon!Don't touch anything filthy.Wash yourselves. Be readyto carry back everything sacredthat belongs to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need to run.No one is chasing you.The Lord God of Israelwill lead and protect youfrom enemy attacks.The Suffering Servan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My servant will succeed!He will be given great praiseand the highest hon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ere horrifiedat what happened to him.But everyone who saw himwas even more horrifiedbecause he suffered untilhe no longer looked hu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ervant will makenations worthy to worship me;kings will be silentas they bow in wonder.They will see and think aboutthings they have never seenor thought about bef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Can Celebrat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ake up!Stand up and be strong.Holy city of Zion,dress in your best clothes.Those foreigners who ruinedyour sacred citywon't bother you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rise from the dirt!Free yourself from the ropearound your neck.Suffering Will End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My people, you were sold,but not for money;now you will be set free,but not for a pay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you went to Egyptwhere you livedas foreigners.Then Assyria was cruel to you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nother nationhas taken you prisonerfor no reason at all.Your leaders groan with pain,and day after daymy own name is cur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you will learnwho I am and who is speakingbecause I am here.A Message of Hope  for Jerusalem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beautiful sight!On the mountains a messengerannounces to Jerusalem,“Good news! You're saved.There will be peace.Your God is now King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2026-05-18T07:40:05Z</dcterms:created>
  <dcterms:modified xsi:type="dcterms:W3CDTF">2026-05-18T07:40:05Z</dcterms:modified>
  <dc:title>Bible.com.au: Isaiah 52:1-15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