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be eaten awaylike a moth-eaten coat.But my victory will last;my saving powerwill never end.A Prayer  for the Lord's Hel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ke up! Do something, Lord.Be strong and ready.Wake up! Do what you didfor our people long ago.Didn't you chop upRahab the mon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idn't you dry up the deep seaand make a road for your peopleto follow safely acro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ose you have rescuedwill return to Jerusalem,singing on their way.They will be crownedwith great happiness,never again to be burdenedwith sadness and sorrow.The Lord Gives Ho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the Lord, the onewho encourages you.Why are you afraidof mere humans?They dry up and die like gra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pread out the heavensand laid foundationsfor the earth.But you have forgotten me,your Lord and Creator.All day long you were afraidof those who were angryand hoped to oppress you.Where are they 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crying out in painwill be quickly set free;they will be rescuedfrom the power of deathand never go hung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help thembecause I am your God,the Lord All-Powerful,who makes the ocean ro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told you what to say,and I will keep you safein the palm of my hand.I spread out the heavensand laid foundationsfor the earth.Now I say, “Jerusalem,your people are mine.”A Warning to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usalem, wake up! Stand up!You've drunk too muchfrom the cup filledwith the Lord's anger.You have swallowed every drop,and you can't walk stra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Bring Comfo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t one of your many childrenis there to guide youor to offer a helping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have been destroyedby war and by famine;I cannot comfor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your God is angry,and on every street corneryour children lie helpless,like deer trapped in n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in trouble and drunk,but not from wine.So pay close atten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the Lord your God,who defends you and says,“I have taken from your handsthe cup filled with my angerthat made you drunk.You will never be forcedto drink it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I will give itto your brutal enemies,who treated you like dirtand walked all ove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want to do rightand obey the Lord,follow Abraham's example.He was the rock from whichyou were chip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chose Abraham and Sarahto be your ancestors.The Lord blessed Abraham,and from that one mancame many descend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gh Zion is in ruins,the Lord will bring comfort,and the city will be as lovelyas the garden of Edenthat he provided.Then Zion will celebrate;it will be thankfuland sing joyful songs.The Lord's Victory  Will L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You are my people and nation!So pay attention to me.My teaching will cause justiceto shine like a lightfor every 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live across the seaare eagerly waitingfor me to rescue them.I am strong and ready;soon I will come to saveand to rule all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closely at the sky!Stare at the earth.The sky will vanish like smoke;the earth will wear outlike clothes.Everyone on this earthwill die like flies.But my victory will last;my saving power never e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want to do rightand obey my teachingwith all your heart,then pay close attention.Don't be discouragedwhen others insult youand say hurtful thing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2026-08-13T21:19:51Z</dcterms:created>
  <dcterms:modified xsi:type="dcterms:W3CDTF">2026-08-13T21:19:51Z</dcterms:modified>
  <dc:title>Bible.com.au: Isaiah 51:1-23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