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0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rotector is nearby;no one can stand hereto accuse me of wr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will help meand prove I am innocent.My accusers will wear outlike moth-eaten cloth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you respect the Lordor obey his servant.You walk in the darkinstead of the light;you don't trust the nameof the Lord your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head and walk in the lightof the fires you have set.But with his own hand,the Lord will punish youand make you suff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Power To Punis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Children,I didn't divorce your motheror sell you to pay debts;I divorced her and sold youbecause of your s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me and called out,but you didn't answer.Have I lost my powerto rescue and save?At my command oceans and riversturn into deserts;fish rot and stinkfor lack of wa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ke the sky turn darklike the sackclothyou wear at funerals.”God's Servant Must Suffer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gives methe right wordsto encourage the weary.Each morning he awakens meeager to learn his teaching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me willing to listenand not rebel or run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t them beat my backand pull out my beard.I didn't turn asidewhen they insulted meand spit in my f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God keeps mefrom being disgraced.So I refuse to give up,because I knowGod will never let me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2026-06-14T15:50:15Z</dcterms:created>
  <dcterms:modified xsi:type="dcterms:W3CDTF">2026-06-14T15:50:15Z</dcterms:modified>
  <dc:title>Bible.com.au: Isaiah 50:1-11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