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in for trouble! You take over house after house and field after field, until there is no room left for anyone else in all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All-Powerful has made this promise to me:Those large and beautiful homes will be left empty, with no one to take care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ur hectares of grapevines will produce only 27 liters of juice, and 180 liters of seed will produce merely 18 liters of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in for trouble! You get up early to start drinking, and you keep it up late into the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your drinking parties you have the music of stringed instruments, tambourines, and flutes. But you never even think about all the Lord ha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his people know nothing about him. That's why many of you will be dragged off to foreign lands. Your leaders will starve to death, and everyone else will suffer from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ld of the dead has opened its mouth wide and is eagerly waiting for the leaders of Jerusalem and for its noisy crowds, especially for those who take pride in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s citizens have been put down, and its proud people have been brought to sh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holy Lord God All-Powerful is praised, because he has shown who he is by bringing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people will be like sheep grazing in their own pasture, and they will take off what was left by 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ong about a Vineyar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in for trouble! The lies you tell are like ropes by which you drag along sin and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say, “Let the holy God of Israel hurry up and do what he has promised, so we can see it for 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headed for trouble! You say wrong is right, darkness is light, and bitter is sw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hink you are clever and sm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are great at drinking and mixing drinks. But you are in for trou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ccept bribes to let the guilty go free, and you cheat the innocent out of a fair tri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go up in flames like straw and hay! You have rejected the teaching of the holy Lord God All-Powerful of Israel. Now your roots will rot, and your blossoms will turn to du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the Lord's people, but you made him terribly angry, and he struck you with his mighty arm. Mountains shook, and dead bodies covered the streets like garbage. The Lord is still angry, and he is ready to strike you again.Foreign Nations Will Atta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signaled for the foreign nations to come and attack you. He has already whistled, and they are coming as fast as they c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of them are tired. They don't sleep or get drowsy, and they run without stumbling. Their belts don't come loose; their sandal straps don't bre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ing a songabout my friend's vineyardthat was on the sideof a fertile h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 and their bows are ready. The hoofs of their horses are hard as flint; the wheels of their war chariots turn as fast as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roar and growl like fierce young lions as they grab their victims and drag them off where no one can rescu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day they attack, they will roar like the ocean. And across the land you will see nothing but darkness and trouble, because the light of day will be covered by thick clou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riend dug the ground,removed the stones,and planted the best vines.He built a watchtowerand dug a pit in rocky groundfor pressing the grapes.He hoped they would be sweet,but bitter grapeswere all it produc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people of Jerusalemand of Judah!You be the judge of meand my vine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ore could I have donefor my vineyard?I hoped for sweet grapes,but bitter grapeswere all that g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ill let you knowwhat I am going to do.I will cut down the hedgeand tear down the wall.My vineyard will be trampledand left in ru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turn into a desert,neither pruned nor hoed;it will be coveredwith thorns and briars.I will command the cloudsnot to send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the Lord All-Powerful!Israel is the vineyard,and Judah is the gardenI tended with care.I had hoped for honestyand for justice,but dishonestyand cries for mercywere all I found.Isaiah Condemns  Social Injustic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2026-05-19T04:36:49Z</dcterms:created>
  <dcterms:modified xsi:type="dcterms:W3CDTF">2026-05-19T04:36:49Z</dcterms:modified>
  <dc:title>Bible.com.au: Isaiah 5:1-30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