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9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I will answer your prayersbecause I have set a timewhen I will helpby coming to save you.I have chosen youto take my promise of hopeto other nations.You will rebuild the countryfrom its ruins,then people will comeand settle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et prisoners freefrom dark dungeonsto see the light of day.On their way home,they will find plenty to eat,even on barren hil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n't go hungryor get thirsty;they won't be botheredby the scorching sunor hot desert winds.I will be mercifulwhile leading them alongto streams of wa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evel the mountainsand make roa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people will returnfrom distant landsin the north and the westand from the city of Syene.The Lord's Mercy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heavens and the earthto celebrate and sing;command every mountainto join in the song.The Lord's people have suffered,but he has shown mercyand given them comfor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Zion said,“The Lord has turned awayand forgotten us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swered,“Could a mother forget a childwho nurses at her breast?Could she fail to love an infantwho came from her own body?Even if a mother could forget,I will never forget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icture of your cityis drawn on my hand.You are always in my thoughts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r city will be built fasterthan it was destroyed—those who attacked itwill retreat and le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  of the Lord's Servan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round! You will seeyour people coming home.As surely as I live,I, the Lord, promisethat your city with its peoplewill be as lovely as a bridewearing her jewelry.”Jerusalem's Bright Future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is now in ruins!Nothing is left of the city.But it will be rebuiltand soon overcrowded;its cruel enemieswill be gone far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is a womanwhose children were bornwhile she was in deep sorrowover the loss of her husband.Now those childrenwill come and seek roomin the crowded city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rusalem will ask,“Am I really their mother?How could I have given birthwhen I was still mourningin a foreign land?Who raised these children?Where have they come from?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says:“I will soon give a signalfor the nationsto return your sonsand your daughtersto the arms of Jerusal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and queensof those nationswhere they were raisedwill come and bow down.They will take care of youjust like a slavetaking care of a child.Then you will knowthat I am the Lord.You won't be disappointedif you trust me.”The Lord Is on Our Side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possible to rescue victimsfrom someone strongand crue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promisedto fight on our sideand to rescue our childrenfrom those strongand violent enemi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make those cruel peopledine on their own fleshand get drunk from drinkingtheir own blood.Then everyone will knowthat the Lord is our Savior;the powerful God of Israelhas rescued his peop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, listen,even you foreign nationsacross the sea.The Lord chose meand gave me a namebefore I was bor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my words piercelike a sharp swordor a pointed arrow;he kept me safely hiddenin the palm of his h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“Israel, you are my servant;and because of youI will be highly honored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“I'm completely worn out;my time has been wasted.But I did it for the Lord God,and he will reward 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before I was born,the Lord God chose meto serve him and to lead backthe people of Israel.So the Lord has honored meand made me stro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Lord says to me,“It isn't enough for youto be merely my servant.You must do more than lead backsurvivors from the tribesof Israel.I have placed you here as a lightfor other nations;you must take my saving powerto everyone on earth.”The Lord Will Rescue His Peopl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am the holy Lord God,the one who rescues you.You are slaves of rulersand of a nationwho despises you.Now this is what I promise:Kings and rulers will honor youby kneeling at your feet.You can trust me! I am your Lord,the holy God of Israel,and you are my chosen ones.The Lord Will Lead  His People Hom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2026-06-14T14:40:54Z</dcterms:created>
  <dcterms:modified xsi:type="dcterms:W3CDTF">2026-06-14T14:40:54Z</dcterms:modified>
  <dc:title>Bible.com.au: Isaiah 49:1-26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