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ever been willingto listen to what I say;from the moment of your birth,I knew you would rebel.The Lord Warns Israe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am true to myself;I will be praised for not punishingand destroy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sted you in hard timesjust as silver is refinedin a heated furn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is because of who I am.I refuse to be dishonoredor share my praisewith any othe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my chosen people,listen to me.I alone am the Lord,the first and the la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handI created the earthand stretched out the sky.They obey my every command.The Lord Speaks  to the Na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around me, all of you!Listen to what I say.Did any of your idolspredict this would happen?Did they say that my friendwould do what I want doneto Babylonia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 one who chose him.I have brought him this far,and he will be successf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 and listen!I have never kept secretthe things I have said,and I was herebefore time began.It Is Best  To Obey the LordBy the power of his Spiritthe Lord God has sent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is message:People of Israel,I am the holy Lord God,the one who rescues you.For your own good,I teach you, and I lead youalong the right p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youhad obeyed my commands!Your success and good fortunewould then have overflowedlike a flooding ri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tion would be blessedwith more peoplethan there are grains of sandalong the seashore.And I would never have letyour country be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Babylon!Celebrate as you go.Be happy and shoutfor everyone to hear,“The Lord has rescuedhis servant Israel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us through the desertand made water flow from a rockto satisfy our thir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promisedthat none who are evilwill live in peac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come from Jacob's familyand the tribe of Judah.You claim to worship me,the Lord God of Israel,but you are ly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 Jerusalem your homeand say you depend on me,the Lord All-Powerful,the God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I announcedwhat was going to be,then without warning,I made it happ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you were stubbornand hardhea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you these things,so that when they happenedyou would not say,“The idols we worship did thi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what I said,and you have seen it happen.Now admit it's true!I will show you secretsyou have never kn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I am doing something new,something you cannot sayyou have heard bef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2026-07-02T10:56:52Z</dcterms:created>
  <dcterms:modified xsi:type="dcterms:W3CDTF">2026-07-02T10:56:52Z</dcterms:modified>
  <dc:title>Bible.com.au: Isaiah 48:1-22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