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99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never been willingto listen to what I say;from the moment of your birth,I knew you would rebel.The Lord Warns Israel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am true to myself;I will be praised for not punishingand destroying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ested you in hard timesjust as silver is refinedin a heated furna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 this because of who I am.I refuse to be dishonoredor share my praisewith any other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my chosen people,listen to me.I alone am the Lord,the first and the las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y own handI created the earthand stretched out the sky.They obey my every command.The Lord Speaks  to the Nation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around me, all of you!Listen to what I say.Did any of your idolspredict this would happen?Did they say that my friendwould do what I want doneto Babylonia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the one who chose him.I have brought him this far,and he will be successfu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closer and listen!I have never kept secretthe things I have said,and I was herebefore time began.It Is Best  To Obey the LordBy the power of his Spiritthe Lord God has sent me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is message:People of Israel,I am the holy Lord God,the one who rescues you.For your own good,I teach you, and I lead youalong the right pa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rrects His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wish that youhad obeyed my commands!Your success and good fortunewould then have overflowedlike a flooding ri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ation would be blessedwith more peoplethan there are grains of sandalong the seashore.And I would never have letyour country be destroy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leave Babylon!Celebrate as you go.Be happy and shoutfor everyone to hear,“The Lord has rescuedhis servant Israel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us through the desertand made water flow from a rockto satisfy our thir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has promisedthat none who are evilwill live in peace.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Israel,you come from Jacob's familyand the tribe of Judah.You claim to worship me,the Lord God of Israel,but you are ly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ll Jerusalem your homeand say you depend on me,the Lord All-Powerful,the God of 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ng ago I announcedwhat was going to be,then without warning,I made it happ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ew you were stubbornand hardhead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told you these things,so that when they happenedyou would not say,“The idols we worship did this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eard what I said,and you have seen it happen.Now admit it's true!I will show you secretsyou have never know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day I am doing something new,something you cannot sayyou have heard befo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2026-07-02T12:01:37Z</dcterms:created>
  <dcterms:modified xsi:type="dcterms:W3CDTF">2026-07-02T12:01:37Z</dcterms:modified>
  <dc:title>Bible.com.au: Isaiah 48:1-22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