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that you aloneare all-powerful,that you won't be a widowor lose your children.All you care about is pleasure,but listen to what I s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agic powers and charmswill suddenly fail,then you will be a widowand lose your childr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id behind evillike a shield and said,“No one can see me!”You were fooled by your wisdomand your knowledge;you felt sure that you alonewere in full contro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warning,disaster will strike—and your magic charmswon't help at a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using your magic powersand your charmsas you have always done.Maybe—just maybe—you will frighten somebody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orn yourself out,asking for advicefrom those who study the starsand tell the futuremonth after month.Go ask them how to be savedfrom what will happ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trust the starsare as helpless as strawin a flaming fire.No one can even keep warm,sitting by a firethat feeds only on st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ortunetellersyou have done business withall of your life.But they don't knowwhere they are going,and they can't save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 Will Fall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ty of Babylon,You are delicateand untouched,but that will change.Surrender your royal powerand sit in the di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grinding grain!Take off your veil.Strip off your fancy clothesand wade across riv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uffer the shameof going naked,because I will take revenge,and no one can esca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the holy God of Israel.I am their Savi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, be silent!Sit in the dark.No longer will nationsaccept you as their que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ngry with my people.So I let you take their landand bring disgrace on them.You showed them no mercy,but were especially cruelto those who were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ought that youwould be queen forever.You didn't care what you did;it never entered your mindthat you might get cau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2026-07-13T10:53:17Z</dcterms:created>
  <dcterms:modified xsi:type="dcterms:W3CDTF">2026-07-13T10:53:17Z</dcterms:modified>
  <dc:title>Bible.com.au: Isaiah 47:1-15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