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257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47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hink that you aloneare all-powerful,that you won't be a widowor lose your children.All you care about is pleasure,but listen to what I sa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magic powers and charmswill suddenly fail,then you will be a widowand lose your childre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id behind evillike a shield and said,“No one can see me!”You were fooled by your wisdomand your knowledge;you felt sure that you alonewere in full contro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ithout warning,disaster will strike—and your magic charmswon't help at all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using your magic powersand your charmsas you have always done.Maybe—just maybe—you will frighten somebody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worn yourself out,asking for advicefrom those who study the starsand tell the futuremonth after month.Go ask them how to be savedfrom what will happe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who trust the starsare as helpless as strawin a flaming fire.No one can even keep warm,sitting by a firethat feeds only on straw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fortunetellersyou have done business withall of your life.But they don't knowwhere they are going,and they can't save you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bylon Will FallThe Lord said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ity of Babylon,You are delicateand untouched,but that will change.Surrender your royal powerand sit in the dir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art grinding grain!Take off your veil.Strip off your fancy clothesand wade across river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suffer the shameof going naked,because I will take revenge,and no one can escap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Lord All-Powerful,the holy God of Israel.I am their Savio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bylon, be silent!Sit in the dark.No longer will nationsaccept you as their quee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angry with my people.So I let you take their landand bring disgrace on them.You showed them no mercy,but were especially cruelto those who were ol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hought that youwould be queen forever.You didn't care what you did;it never entered your mindthat you might get caugh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0">
  <a:themeElements>
    <a:clrScheme name="Theme10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2026-05-19T16:51:09Z</dcterms:created>
  <dcterms:modified xsi:type="dcterms:W3CDTF">2026-05-19T16:51:09Z</dcterms:modified>
  <dc:title>Bible.com.au: Isaiah 47:1-15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