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6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keep this in mind,you sinful people.And don't ever forget it.The Lord Alone Is God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one am God!There are no other gods;no one is like me.Think about what happenedmany years ago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very beginning,I told what would happenlong before it took place.I kept my word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roughtsomeone from a distant landto do what I wanted.He attacked from the east,like a hawk swooping down.Now I will keep my promiseand do what I plann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eople are stubbornand far from being safe,so listen to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oon come to save you.I am not far awayand will waste no time;I take pride in Israeland will save Jerusal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bylonia's Gods  Are HelplessThe Lord said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ods Bel and Neboare down on their knees,as wooden images of themare carried awayon weary animal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down on their kneesto rescue the heavy load,but the images are still takento a foreign countr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urvivors in Israel,listen to me, the Lord.Since the day you were born,I have carried you alo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till be the samewhen you are old and gray,and I will take care of you.I created you. I will carry youand always keep you saf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nyone compare with me?Is anyone my equal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people hire a goldsmithand give silver and goldto be formed into an idolfor them to worshi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rry the idolon their shoulders,then put it on a stand,but it cannot move.They call out to the idolwhen they are in trouble,but it doesn't answer,and it cannot hel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2026-09-03T07:59:48Z</dcterms:created>
  <dcterms:modified xsi:type="dcterms:W3CDTF">2026-09-03T07:59:48Z</dcterms:modified>
  <dc:title>Bible.com.au: Isaiah 46:1-13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