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eep this in mind,you sinful people.And don't ever forget it.The Lord Alone Is God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am God!There are no other gods;no one is like me.Think about what happenedmany years ag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very beginning,I told what would happenlong before it took place.I kept my w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someone from a distant landto do what I wanted.He attacked from the east,like a hawk swooping down.Now I will keep my promiseand do what I plan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stubbornand far from being safe,so listen to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oon come to save you.I am not far awayand will waste no time;I take pride in Israeland will save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ia's Gods  Are Helples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Bel and Neboare down on their knees,as wooden images of themare carried awayon weary anima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own on their kneesto rescue the heavy load,but the images are still takento a foreign count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vivors in Israel,listen to me, the Lord.Since the day you were born,I have carried you a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ill be the samewhen you are old and gray,and I will take care of you.I created you. I will carry youand always keep you sa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ompare with me?Is anyone my equal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hire a goldsmithand give silver and goldto be formed into an idolfor them to worshi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rry the idolon their shoulders,then put it on a stand,but it cannot move.They call out to the idolwhen they are in trouble,but it doesn't answer,and it cannot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2026-05-18T05:39:05Z</dcterms:created>
  <dcterms:modified xsi:type="dcterms:W3CDTF">2026-05-18T05:39:05Z</dcterms:modified>
  <dc:title>Bible.com.au: Isaiah 46:1-13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