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76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ell the heavensto send down justicelike showers of rain.Prepare the earthfor my saving powerto sprout and produce justicethat I, the Lord, create.The Lord's Mighty PowerThe Lor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srael, you have no rightto argue with your Creator.You are merely a clay potshaped by a potter.The clay doesn't ask,“Why did you make me this way?Where are the hand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Children don't have the rightto demand of their parents,“What have you doneto make us what we 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the Lord, the Creator,the holy God of Israel.Do you dare question meabout my own nationor about what I have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created the worldand covered it with people;I stretched out the skyand filled it with st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have done the right thingby placing Cyrus in power,and I will make the roads easyfor him to follow.I am the Lord All-Powerful!Cyrus will rebuild my cityand set my people freewithout being paid a thing.I, the Lord, have spoken.The Lord Alone Can Sav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y people, I, the Lord, promisethat the riches of Egyptand the treasures of Ethiopiawill belong to you.You will force into slaverythose tall people of Seba.They will bow down and say,“The only true God is with you;there are no other go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eople of Israel,your God is a mystery,though he alone can sav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yone who makes idolswill be confusedand terribly disgrac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srael, I, the Lord,will always keep you safeand free from shame.Everyone Is Invi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Cyrus Obeys  the Lord's Comman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alone is God!He created the heavensand made a worldwhere people can live,instead of creatingan empty desert.The Lord alone is God;there are no oth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did not speakin a dark secret placeor command Jacob's descendantsto search for him in vain.The Lord speaks the truth,and this is what he s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o every survivorfrom every nation:“Gather around me!Learn how senseless it isto worship wooden idolsor pray to helpless go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y don't you get togetherand meet me in court?Didn't I tell you long agowhat would happen?I am the only God!There are no others.I bring about justice,and have the power to sa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invite the whole worldto turn to me and be saved.I alone am God!No others are re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have made a solemn promise,one that won't be broken:Everyone will bow downand worship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will admit that I alonecan bring about justice.Everyone who is angry with mewill be terribly ashamedand will turn to 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the Lord, will givevictory and great honorto the people of Israe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Cyrus, his chosen one:I have taken holdof your right handto help you capture nationsand remove kings from power.City gates will open for you;not one will stay clo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I lead you,I will level mountainsand break the iron barson bronze gates of c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give you treasureshidden in darkand secret places.Then you will know that I,the Lord God of Israel,have called you by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yrus, you don't even know me!But I have called you by nameand highly honored youbecause of Israel,my chosen serv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ly I am the Lord!There are no other gods.I have made you strong,though you don't know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everyone from east to westwill learn that I am the Lord.No other gods are re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create light and darkness,happiness and sorrow.I, the Lord, do all this.]]></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2026-05-25T05:04:50Z</dcterms:created>
  <dcterms:modified xsi:type="dcterms:W3CDTF">2026-05-25T05:04:50Z</dcterms:modified>
  <dc:title>Bible.com.au: Isaiah 45:1-25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