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28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4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s Promise to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Israel,I have chosen youas my serva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m your Creator.You were in my careeven before you were born.Israel, don't be terrified!You are my chosen servant,my very favor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will bless the thirsty landby sending streams of water;I will bless your descendantsby giving them my Spir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spring up like grassor like willow treesnear flowing stream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will worship meand become my people.They will write my nameon the back of their han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am the Lord All-Powerful,the first and the last,the one and only God.Israel, I have rescued you!I am your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Can anyone compare with me?If so, let them speak upand tell me now.Let them say what has happenedsince I made my nationlong ago,and let them tellwhat is going to happ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on't tremble with fear!Didn't I tell you long ago?Didn't you hear me?I alone am God—no one else is a mighty rock.Idols Can't Do a ThingThe Lor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people who make idolsare nothing themselves,and the idols they treasureare just as worthless.Worshipers of idols are blind,stupid, and foolis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y make an idol or an imagethat can't do a th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ryone who makes idolsand all who worship themare mere humans,who will end upsadly disappointed.Let them face me in courtand be terrified.Idols and Firew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 metalworker shapes an idolby using a hammerand heat from the fire.In his powerful handhe holds a hammer,as he pounds the metalinto the proper shape.But he gets hungry and thirstyand loses his strengt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me woodcarver measuresa piece of wood,then draws an outline.The idol is carefully carvedwith each detail exact.At last it looks like a personand is placed in a tem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ither cedar, cypress, oak,or any tree from the forestmay be chosen.Or even a pine tree plantedby the woodcarverand watered by the r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me of the wood is usedto make a fire for heatingor for cooking.One piece is made into an idol,then the woodcarver bows downand worships i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enjoys the warm fireand the meat that was roastedover the burning coal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wards, he bows downto worship the wooden idol.“Protect me!” he says.“You are my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se who worship idols are stupid and bli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y don't have enough sense to say to themselves, “I made a fire with half of the wood and cooked my bread and meat on it. Then I made something worthless with the other half. Why worship a block of wo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 can anyone be stupid enough to trust something that can be burned to ashes? No one can save themselves like that. Don't they realize that the idols they hold in their hands are not really gods?The Lord Won't Forget  His Peop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ople of Israel,you are my servant,so remember all of this.Israel, I created you,and you are my servant.I won't forget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urn back to me!I have rescued youand swept away your sinsas though they were clouds.Sing Praises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the heavens and the earthto start singing!Tell the mountainsand every tree in the forestto join in the song!The Lord has rescued his people;now they will worship him.The Lord Created Everyth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srael, I am your Lord,the source of your life,and I have rescued you.I created everythingfrom the sky aboveto the earth below.]]></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make liars of false prophetsand fools of fortunetellers.I take human wisdomand turn it into nonsen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make the messageof my prophets come true.They are saying, “Jerusalemwill be filled with people,and the Lord will rebuildthe towns of Jud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am the one who commandsthe sea and its streamsto run dr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 am also the one who says,“Cyrus will lead my peopleand obey my orders.Jerusalem and the templewill be rebuil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2026-09-17T00:56:52Z</dcterms:created>
  <dcterms:modified xsi:type="dcterms:W3CDTF">2026-09-17T00:56:52Z</dcterms:modified>
  <dc:title>Bible.com.au: Isaiah 44:1-28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