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tremble with fear!Didn't I tell you long ago?Didn't you hear me?I alone am God—no one else is a mighty rock.Idols Can't Do a Thing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people who make idolsare nothing themselves,and the idols they treasureare just as worthless.Worshipers of idols are blind,stupid, and fool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make an idol or an imagethat can't do a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makes idolsand all who worship themare mere humans,who will end upsadly disappointed.Let them face me in courtand be terrified.Idols and Fire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etalworker shapes an idolby using a hammerand heat from the fire.In his powerful handhe holds a hammer,as he pounds the metalinto the proper shape.But he gets hungry and thirstyand loses his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woodcarver measuresa piece of wood,then draws an outline.The idol is carefully carvedwith each detail exact.At last it looks like a personand is placed in a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ither cedar, cypress, oak,or any tree from the forestmay be chosen.Or even a pine tree plantedby the woodcarverand watered by the r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the wood is usedto make a fire for heatingor for cooking.One piece is made into an idol,then the woodcarver bows downand worship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njoys the warm fireand the meat that was roastedover the burning co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s, he bows downto worship the wooden idol.“Protect me!” he says.“You are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worship idols are stupid and bl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don't have enough sense to say to themselves, “I made a fire with half of the wood and cooked my bread and meat on it. Then I made something worthless with the other half. Why worship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can anyone be stupid enough to trust something that can be burned to ashes? No one can save themselves like that. Don't they realize that the idols they hold in their hands are not really gods?The Lord Won't Forget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of Israel,you are my servant,so remember all of this.Israel, I created you,and you are my servant.I won't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urn back to me!I have rescued youand swept away your sinsas though they were clouds.Sing Praise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 heavens and the earthto start singing!Tell the mountainsand every tree in the forestto join in the song!The Lord has rescued his people;now they will worship him.The Lord Created Ever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I am your Lord,the source of your life,and I have rescued you.I created everythingfrom the sky aboveto the earth bel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make liars of false prophetsand fools of fortunetellers.I take human wisdomand turn it into nons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the messageof my prophets come true.They are saying, “Jerusalemwill be filled with people,and the Lord will rebuildthe towns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the one who commandsthe sea and its streamsto run d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I have chosen youas my serva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m also the one who says,“Cyrus will lead my peopleand obey my orders.Jerusalem and the templewill be rebui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your Creator.You were in my careeven before you were born.Israel, don't be terrified!You are my chosen servant,my very favo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e thirsty landby sending streams of water;I will bless your descendantsby giving them m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pring up like grassor like willow treesnear flowing st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worship meand become my people.They will write my nameon the back of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All-Powerful,the first and the last,the one and only God.Israel, I have rescued you!I am you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 anyone compare with me?If so, let them speak upand tell me now.Let them say what has happenedsince I made my nationlong ago,and let them tellwhat is going to happe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2026-07-23T08:27:31Z</dcterms:created>
  <dcterms:modified xsi:type="dcterms:W3CDTF">2026-07-23T08:27:31Z</dcterms:modified>
  <dc:title>Bible.com.au: Isaiah 44:1-28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