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my people together.They have eyes and ears,but they can't see or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one of every nationto gather around.None of them can honestly say,“We told you so!”If someone heard them say this,then tell us about it n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are my witnessesand my chosen servant.I want you to know me,to trust me, and understandthat I alone am God.I have always been God;there can be n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am the Lord;only I can rescu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mised to save you,and I kept my promise.You are my witnessesthat no other god did this.I, the Lord, have sp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d now and forever.No one can snatch you from meor stand in my way.The Lord  Will Prepare the Wa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ill rescue you!I am Israel's holy God,and this is my promise:For your sake, I will sendan army against Babylonto drag its people away,crying as they 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your holy God,Israel's Creator and K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one who cut a paththrough the mighty oce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an army to chase youwith chariots and horses;now they lie dead,unable to move.They are like an oil lampwith the flame snuffed out.Forget the PastThe Lord sai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scued 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what happened long ago!Don't think about the pa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reating something new.There it is! Do you see it?I have put roads in deserts,streams in thirsty la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ld animal honors me,even jackals and owls.I provide water in deserts—streams in thirsty landsfor my chosen peop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them my own nation,so they would praise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said to Israel:You have become weary of me,but not from worshiping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 honored meby sacrificing sheepor other animals.And I have not burdened youwith demands for sacrificesor sweet-smelling incen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 broughtdelicious spices for meor given me the best partof your sacrificed animals.Instead, you burden me downwith your terrible si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pe away your sinsbecause of who I am.And so, I will forgetthe wrongs you have don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t me in court!State your case and provethat you are righ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arliest ancestorand all your leadersrebelled against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ants of Jacob,I, the Lord, created youand formed your nation.Israel, don't be afraid.I have rescued you.I have called you by name;now you belong to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I don't allowyour priests to serve me;I let Israel be destroyedand your people disgrac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ross deep rivers,I will be with you,and you won't drown.When you walk through fire,you won't be burnedor scorched by the flam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your God,the Holy One of Israel,the God who saves you.I gave up Egypt, Ethiopia,and the region of Sebain exchange for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e, you are very dear,and I love you.That's why I gave up nationsand people to rescu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! I am with you.From both east and westI will bring you toge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 the northand to the south,“Free my sons and daughters!Let them returnfrom distant la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y people—I created each of themto bring honor to me.”The Lord Alone Is GodThe Lord sai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2026-06-02T00:46:54Z</dcterms:created>
  <dcterms:modified xsi:type="dcterms:W3CDTF">2026-06-02T00:46:54Z</dcterms:modified>
  <dc:title>Bible.com.au: Isaiah 43:1-28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