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4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Serv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re is my servant!I have made him strong.He is my chosen one;I am pleased with him.I have given him my Spirit,and he will bring justiceto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on't shout or yellor call out in the stre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on't break off a bent reedor put out a dying flame,but he will make surethat justice is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on't quit or give upuntil he brings justiceeverywhere on earth,and people in foreign nationslong for his teac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Lord God.I created the heavenslike an open tent above.I made the earth and everythingthat grows on it.I am the source of lifefor all who live on this earth,so listen to what I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chose you to bring justice,and I am here at your side.I selected you and sent youto bring lightand my promise of hopeto th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give sightto the blind;you will set prisoners freefrom dark dunge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name is the Lord!I won't let idols or humansshare my glory and pra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thing has happenedjust as I said it would;now I will announcewhat will happen next.Sing Praises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the whole world to singa new song to the Lord!Tell those who sail the oceanand those who live far awayto join in the pra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 tribes of the desertand everyone in the mountainsto celebrate and 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m announcehis praises everyw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is marching outlike an angry soldier,shouting with all his mightwhile attacking his enemies.The Lord Will Help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 long time, I, the Lord,have held my temper;now I will cry out and groanlike a woman giving bi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destroy the mountainsand what grows on them;I will dry up rivers and po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lead the blind on roadsthey have never known;I will guide them on pathsthey have never traveled.Their road is dark and rough,but I will give lightto keep them from stumbling.This is my solemn prom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who worships idolsas though they were godswill be terribly ashamed.God's People Won't Ob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people are deaf and blind,but the Lord commands youto listen and to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one is as blind or deafas his messenger,his chosen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sees and hears so much,but pays no atten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always does right,and so he wanted his Lawto be greatly pra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is people were trappedand imprisoned in holeswith no one to rescue them.All they owned had been taken,and no one was willingto give it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won't his peopleever learn to lis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rael sinned and refusedto obey the Lordor follow his instructions.So the Lord let us be robbedof everything we ow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furious with usand punished our nationwith the fires of war.Still we paid no attention.We didn't even carewhen we were surroundedand scorched by flam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2026-09-23T12:51:18Z</dcterms:created>
  <dcterms:modified xsi:type="dcterms:W3CDTF">2026-09-23T12:51:18Z</dcterms:modified>
  <dc:title>Bible.com.au: Isaiah 42:1-25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