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5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y name is the Lord!I won't let idols or humansshare my glory and prai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rything has happenedjust as I said it would;now I will announcewhat will happen next.Sing Praises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ell the whole world to singa new song to the Lord!Tell those who sail the oceanand those who live far awayto join in the prai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ell the tribes of the desertand everyone in the mountainsto celebrate and s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them announcehis praises everyw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is marching outlike an angry soldier,shouting with all his mightwhile attacking his enemies.The Lord Will Help  His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a long time, I, the Lord,have held my temper;now I will cry out and groanlike a woman giving bi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destroy the mountainsand what grows on them;I will dry up rivers and po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lead the blind on roadsthey have never known;I will guide them on pathsthey have never traveled.Their road is dark and rough,but I will give lightto keep them from stumbling.This is my solemn promi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one who worships idolsas though they were godswill be terribly ashamed.God's People Won't Obe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Serva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people are deaf and blind,but the Lord commands youto listen and to s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 one is as blind or deafas his messenger,his chosen serv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 sees and hears so much,but pays no atten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always does right,and so he wanted his Lawto be greatly prai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is people were trappedand imprisoned in holeswith no one to rescue them.All they owned had been taken,and no one was willingto give it bac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y won't his peopleever learn to list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srael sinned and refusedto obey the Lordor follow his instructions.So the Lord let us be robbedof everything we own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as furious with usand punished our nationwith the fires of war.Still we paid no attention.We didn't even carewhen we were surroundedand scorched by flam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re is my servant!I have made him strong.He is my chosen one;I am pleased with him.I have given him my Spirit,and he will bring justiceto the na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on't shout or yellor call out in the stree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on't break off a bent reedor put out a dying flame,but he will make surethat justice is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on't quit or give upuntil he brings justiceeverywhere on earth,and people in foreign nationslong for his teac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m the Lord God.I created the heavenslike an open tent above.I made the earth and everythingthat grows on it.I am the source of lifefor all who live on this earth,so listen to what I s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chose you to bring justice,and I am here at your side.I selected you and sent youto bring lightand my promise of hopeto the 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will give sightto the blind;you will set prisoners freefrom dark dungeons.]]></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2026-08-02T14:18:34Z</dcterms:created>
  <dcterms:modified xsi:type="dcterms:W3CDTF">2026-08-02T14:18:34Z</dcterms:modified>
  <dc:title>Bible.com.au: Isaiah 42:1-25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