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1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my servant.I chose you, the familyof my friend Abra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far across the earthI brought you here and said,“You are my chosen servant.I haven't forgotten you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. I am with you.Don't tremble with fear.I am your God.I will make you strong,as I protect you with my armand give you victo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hates youwill be terribly disgraced;those who attackwill vanish into thin ai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ook aroundfor those brutal enemies,but you won't find them—they will be g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.I am holding your hand,so don't be afraid.I am here to help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 don't worry,though others may say,“Israel is only a worm!”I am the holy God of Israel,who saves and protects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et you be like a logcovered with sharp spikes.You will grind and crushevery mountain and hilluntil they turn to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rong wind will scatter themin all directions.Then you will celebrateand praise me, your Lord,the holy God of Israel.The Lord Helps the Poor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or and needyare dying of thirstand cannot find water,I, the Lord God of Israel,will come to their rescue.I won't forget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trols  Human Eve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rivers flowon mountain peaks.I will send streamsto fill the valleys.Dry and barren landwill flow with springsand become a lak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ill the desertwith all kinds of trees—cedars, acacias, and myrtles;olive and cypress trees;fir trees and pin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see thisand know that I,the holy Lord God of Israel,created it all.Idols Are Useles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the King of Israel!Come argue your case with me.Present your evide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 me, you idols.Tell us about the past,and we will think about it.Tell us about the future,so we will knowwhat is going to happ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that you are godsby making your predictionscome true.Do something good or evil,so we can be amazedand terrifi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idols are nothing,and you are powerless.To worship youwould be disgu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appointed a rulerin the north;now he comes from the eastto honor my name.He tramples kings like mud,as potters trample cl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any of you idols predictwhat would happen?Did any of you get it right?None of you told about thisor even spoke a w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 first to tellthe people of Jerusalem,“Look, it's happening!”I was the one who announcedthis good news to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 and listen,every island in the sea.Have courage and come near,every one of you nations.Let's settle this matter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se idolsare able to give adviceor answer ques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hing,and they can do nothing—they are merelya passing breez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ppointed this rulerfrom the east?Who puts nations and kingsin his power?His sword and his arrowsturn them to dustblown by the w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s after them so quicklythat his feetbarely touch the ground—he doesn't even get hu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s these things happen?Who controls human events?I do! I am the Lord.I was there at the beginning;I will be there at the 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lands and foreign nationssaw what I did and trembledas they came near.What Can Idols Do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ers of idolscomfort each other,saying, “Don't worry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odcarvers, goldsmiths,and other workersencourage one another and say,“We've done a great job!”Then they nail the idol down,so it won't fall over.The Lord's Chosen Servant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2026-06-15T08:42:56Z</dcterms:created>
  <dcterms:modified xsi:type="dcterms:W3CDTF">2026-06-15T08:42:56Z</dcterms:modified>
  <dc:title>Bible.com.au: Isaiah 41:1-29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