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2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owers and grass fade away,but what our God has saidwill never change.Your God Is Her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od newsfor the city of Zion.Shout it as loud as you canfrom the highest mountain.Don't be afraid to shoutto the towns of Judah:“Your God is here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! The powerful Lord Godis coming to rulewith his mighty arm.He brings with himwhat he has taken in war,and he rewards his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ares for his nation,just as shepherds carefor their flocks.He carries the lambsin his arms,while gently leadingthe mother sheep.Who Compares with Go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any of you measurethe ocean by yourselfor stretch out the skywith your own hands?Did you put the soilof the earth in a bucketor weigh the hills and mountainson balance sca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 anyone told the Lordwhat he must door given him advice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the Lord ask anyoneto teach him wisdomand justice?Who gave him knowledgeand understanding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Lord, all nationsare merely a drop in a bucketor dust on balance scales;all of the islandsare but a handful of s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attle on the mountainsof Lebanonwould not be enough to offeras a sacrifice to God,and the trees would notbe enough for the fi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inks of the nationsas far less than no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courage God'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mpares with God?Is anything like him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 idol at all like God?It is made of bronzewith a thin layer of gold,and decorated with sil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pecial wood may be chosenbecause it doesn't rot—then skilled handstake care to make an idolthat won't fall on its face.God Rules the Whole Earth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know?Haven't you heard?Hasn't it been clearsince the time of creation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e who rulesthe whole earth,and we that live hereare merely insects.He spread out the heavenslike a curtain or an open t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ings down rulersand turns them into nothing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like flowersfreshly sprung upand starting to grow.But when God blows on them,they wilt and are carried offlike straw in a stor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ly God asks,“Who compares with me?Is anyone my equal?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 evening sky!Who created the stars?Who gave them each a name?Who leads them like an army?The Lord is so powerfulthat none of the starsare ever missing.The Lord Gives Strength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of Israel say,“God pays no attention to us!He doesn't care if weare treated unjustly.”But how can you say that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has said:“Encourage my people!Give them comfor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you know?Haven't you heard?The Lord is the eternal God,Creator of the earth.He never gets weary or tired;his wisdom cannot be measure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to those who are wear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young people get tired,then stumble and fall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se who trust the Lordwill find new strength.They will be strong like eaglessoaring upward on wings;they will walk and runwithout getting tir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peak kindly to Jerusalemand announce:Your slavery is past;your punishment is over.I, the Lord, made you paydouble for your sins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is shouting:“Clear a path in the desert!Make a straight roadfor the Lord our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in the valleys;flatten every hilland mountain.Level the roughand rugged grou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glory of the Lordwill appear for all to see.The Lord has promised this!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one told me to shout,and I asked,“What should I shout?”We humans are merely grass,and we last no longerthan wild flow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Lord's command,flowers and grass disappear,and so do w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2026-07-13T10:53:17Z</dcterms:created>
  <dcterms:modified xsi:type="dcterms:W3CDTF">2026-07-13T10:53:17Z</dcterms:modified>
  <dc:title>Bible.com.au: Isaiah 40:1-31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