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is happens, seven women will grab the same man, and each of them will say, “I'll buy my own food and clothes! Just marry me and take away my disgrace.”The Lord Will Bless  His People Who Surv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ime is coming when the Lord will make his land fruitful and glorious again, and the people of Israel who survive will take great pride in what the land produ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who is left alive in Jerusalem will be called speci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 Lord sends a fiery judgment to clean the city and its people of their violent dee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will cover the whole city and its meeting places with a thick cloud each day and with a flaming fire each night. God's own glory will be like a huge tent that covers ever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provide shade from the heat of the sun and a place of shelter and protection from storms and r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2026-05-25T05:05:21Z</dcterms:created>
  <dcterms:modified xsi:type="dcterms:W3CDTF">2026-05-25T05:05:21Z</dcterms:modified>
  <dc:title>Bible.com.au: Isaiah 4:1-6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