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9: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zekiah thought, “At least our nation will be at peace for a while.” So he told me, “The message you brought from the Lord is g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iah Speaks  the Lord's Message  to Hezekiah(2 Kings 20.12-19)]]></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erodach Baladan, the son of Baladan, was now king of Babylonia. And when he learned that Hezekiah was well, he sent messengers with letters and a gift for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zekiah welcomed the messengers and showed them all the silver, the gold, the spices, and the fine oils that were in his storehouse. He even showed them where he kept his weapons. Nothing in his palace or in his entire kingdom was kept hidden from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sked Hezekiah, “Where did these men come from? What did they want?”“They came all the way from Babylonia,” Hezekiah answe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did you show them?” I asked.Hezekiah answered, “I showed them everything in my kingd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told Hezekiah:I have a message for you from the Lord All-Powerfu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day everything you and your ancestors have stored up will be taken to Babylonia. The Lord has promised that nothing will be lef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of your own sons will be taken to Babylonia, where they will be disgraced and made to serve in the king's palace.]]></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2026-06-02T00:42:50Z</dcterms:created>
  <dcterms:modified xsi:type="dcterms:W3CDTF">2026-06-02T00:42:50Z</dcterms:modified>
  <dc:title>Bible.com.au: Isaiah 39:1-8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