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3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the shadow made by the setting sun on the stairway built for King Ahaz? I will make the shadow go back ten steps.Then the shadow went back ten steps.King Hezekiah's Song  of Prais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Hezekiah wrote after he got wel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I would dieduring my best yearsand stay as a prisoner foreverin the world of th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I would never againsee you, my Lord,or any of the peoplewho live on this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fe was taken from melike the tent that a shepherdpulls up and moves.You cut me off like threadfrom a weaver's loom;you make a wreck of meday and n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morning came, I thoughtyou would crush my bonesjust like a hungry lion;both night and dayyou make a wreck of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like a swallow;I mourn like a dove.My eyes are redfrom looking to you, Lord.I am in terrible trouble.Please come and help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's nothing I can sayin answer to you,since you are the onewho has done this to me.My life has turned sour;I will limp until I di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ords and your deedsbring life to everyone,including me.Please make me healthyand strong aga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for my own goodthat I had such hard times.But your love protected mefrom doom in the deep pit,and you turned your eyesaway from my si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Gets Sick  and Almost Dies(2 Kings 20.1-11; 2 Chronicles 32.24-26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n the world of the deadcan thank you or praise you;none of those in the deep pitcan hope for youto show themhow faithful you a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e living can thank you,as I am doing today.Each generation tells the nextabout your faithful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ill save me,and every day that we livewe will sing in your templeto the musicof stringed instruments.Isaiah's Advice to Hezekiah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told King Hezekiah's servants to put some mashed figs on the king's open sore, and he would get wel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zekiah asked for proof that he would again worship in the Lord's temp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out this time, Hezekiah got sick and was almost dead. So I went in and told him, “The Lord says you won't ever get well. You are going to die, and so you had better start doing what needs to be done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zekiah turned toward the wall and praye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forget that I have been faithful to you, Lord. I have obeyed you with all my heart, and I do whatever you say is right.” After this, he cried h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ent me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is message for Hezekiah:I am the Lord God, who was worshiped by your ancestor David. I heard you pray, and I saw you cry. I will let you live 15 more year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protect you and your city from the king of Assyri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prove to you that I will keep my prom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2026-08-02T13:23:29Z</dcterms:created>
  <dcterms:modified xsi:type="dcterms:W3CDTF">2026-08-02T13:23:29Z</dcterms:modified>
  <dc:title>Bible.com.au: Isaiah 38:1-22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