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the commander of the Assyrian forces heard that his king had left the town of Lachish and was now attacking Libnah. So he went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this same time, the king of Assyria learned that King Tirhakah of Ethiopia was on his way to attack him. Then the king of Assyria sent some messengers with this note for Hezek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trust your God or be fooled by his promise to defend Jerusalem agains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heard how we Assyrian kings have completely wiped out other nations. What makes you feel so sa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ssyrian kings before me destroyed the towns of Gozan, Haran, Rezeph, and everyone from Eden who lived in Telassar. What good did their gods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s of Hamath, Arpad, Sepharvaim, Hena, and Ivvah have all disappeared.Hezekiah Prays(2 Kings 19.14-1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Hezekiah had read the note from the king of Assyria, he took it to the temple and spread it out for the Lord to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God All-Powerful of Israel, your throne is above the winged creatures. You created the heavens and the earth, and you alone rule the kingdoms of this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 look and see how Sennacherib has insulted you, the livi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Asks Isaiah  for Advice(2 Kings 19.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rue, our Lord, that Assyrian kings have turned nations into dese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destroyed the idols of wood and stone that the people of those nations had made and worship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our Lord and our God! We ask you to keep us safe from the Assyrian king. Then everyone in every kingdom on earth will know that you are the only Lord.Isaiah Gives  the Lord's Answer  to Hezekiah(2 Kings 19.20-3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I went to Hezekiah and told him that the Lord God of Israel had said:Hezekiah, you prayed to me about King Sennacherib of Assyria. Now this is what I say to that king:The people of Jerusalemhate and make fun of you;they laugh behind your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nnacherib, you cursed,shouted and sneered at me,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let your officialsinsult me, the Lord.And here is what youhave said about yourself,“I led my chariotsto the highest heightsof Lebanon's mountains.I went deep into its forest,cutting down the best cedarand cypress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dried up every streamin the land of Egypt,and I drank waterfrom wells I had du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nnacherib, now listento me, the Lord.I planned all of this long ago.And you don't even knowthat I alone am the onewho decided that youwould do these things.I let you make ruinsof fortified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ir people became weak,terribly confused.They were like wild flowersor like tender young grassgrowing on a flat roofor like a field of grainbefore it m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know all about you,even how fiercely angryyou are wit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Hezekiah heard the news, he tore off his clothes in sorrow and put on sackcloth. Then he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seen your prideand the tremendous hatredyou have for me.Now I will put a hookin your nose,a bit in your mouth,then I will send you backto where you came fr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zekiah, I will tell you what's going to happen. This year you will eat crops that grow on their own, and the next year you will eat whatever springs up where those crops grew. But the third year, you will plant grain and vineyards, and you will eat what you harv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who survive in Judah will be like a vine that puts down deep roots and bears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the Lord All-Powerful, will see to it that some who live in Jerusalem will surv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promise that the king of Assyria won't get into Jerusalem, or shoot an arrow into the city, or even surround it and prepare to attac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surely as I am the Lord, he will return by the way he came and will never enter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protect it for the sake of my own honor and because of the promise I made to my servant David.The Death  of King Sennacherib(2 Kings 19.35-37)]]></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ent an angel to the camp of the Assyrians, and he killed 185,000 of them all in one night. The next morning, the camp was full of dead bod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King Sennacherib went back to Assyria and lived in the city of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he was worshiping in the temple of his god Nisroch, when his sons, Adrammelech and Sharezer, killed him with their swords. They escaped to the land of Ararat, and his son Esarhaddo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Prime Minister Eliakim, Assistant Prime Minister Shebna, and the senior priests to dress in sackcloth and tell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aiah, these are difficult and disgraceful times. Our nation is like a woman too weak to give birth, when it's time for her baby to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lease pray for those of us who are left alive. The king of Assyria sent his army commander to insult the living God. Perhaps the Lord heard what he said and will do something, if you will p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leaders cam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old them that the Lord had this message for Hezekiah:I am the Lord. Don't worry about the insulting things that have been said about me by these messengers from the king of As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upset him with rumors about what's happening in his own country. He will go back, and there I will make him die a violent deat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2026-06-14T14:40:54Z</dcterms:created>
  <dcterms:modified xsi:type="dcterms:W3CDTF">2026-06-14T14:40:54Z</dcterms:modified>
  <dc:title>Bible.com.au: Isaiah 37:1-38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