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Assyria wants to make a bet with you people! He will give you 2,000 horses, if you have enough troops to rid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ould you even defeat our lowest ranking officer, when you have to depend on Egypt for chariots and caval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forget that it was the Lord who sent me here with orders to destroy your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akim, Shebna, and Joah said, “Sir, we don't want the people listening from the city wall to understand what you are saying. So please speak to us in Aramaic instead of Hebre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ssyrian army commander answered, “My king sent me to speak to everyone, not just to you leaders. These people will soon have to eat their own body waste and drink their own urine! And so will the three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a voice loud enough for everyone to hear, he shouted out in Hebrew:Listen to what the great king of Assyria s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be fooled by Hezekiah. He can't s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trust him when he tells you that the Lord will protect you from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op listening to Hezekiah. Pay attention to my king. Surrender to him. He will let you keep your own vineyards, fig trees, and cister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while. Then he will come and take you away to a country just like yours, where you can plant vineyards and raise your own gr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ssyrians  Surround Jerusalem(2 Kings 18.13-27; 2 Chronicles 32.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zekiah claims the Lord will save you. But don't be fooled by him. Were any other gods able to defend their land against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happened to the gods of Hamath, Arpad, and Sepharvaim? Were the gods of Samaria able to protect their land against the Assyrian for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ne of those gods kept their people safe from the king of Assyria. Do you think the Lord, your God, can do any be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Eliakim, Shebna, and Joah had been warned by King Hezekiah not to answer the Assyrian commander. So they tore their clothes in sorrow and reported to Hezekiah everything the commander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had been king of Judah for 14 years when King Sennacherib of Assyria invaded the country and captured every walled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Jerusalem. The Assyrian king ordered his army commander to leave the city of Lachish and to take a large army to Jerusalem.The commander went there and stood on the road near the cloth makers' shops along the canal from the upper poo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ee of the king's highest officials came out of Jerusalem to meet him. One of them was Hilkiah's son Eliakim, who was the prime minister. The other two were Shebna, assistant to the prime minister, and Joah son of Asaph, keeper of the government rec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ssyrian commander told them:I have a message for Hezekiah from the great king of Assyria. Ask Hezekiah why he feels so sure of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es he think he can plan and win a war with nothing but words? Who is going to help him, now that he has turned against the king of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he depending on Egypt and its king? That's the same as leaning on a broken stick, and it will go right through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Hezekiah now depending on the Lord, your God? Didn't Hezekiah tear down all except one of the Lord's altars and places of worship? Didn't he tell the people of Jerusalem and Judah to worship at that one plac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2026-08-02T14:18:26Z</dcterms:created>
  <dcterms:modified xsi:type="dcterms:W3CDTF">2026-08-02T14:18:26Z</dcterms:modified>
  <dc:title>Bible.com.au: Isaiah 36:1-22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