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road will be there,and it will be named“God's Sacred Highway.”It will be for God's people;no one unfit to worship Godwill walk on that road.And no fools can travelon that high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ons or other wild animalswill come near that road;only those the Lord has savedwill travel the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the Lord has rescuedwill come back singingas they enter Zion.Happiness will be a crowneveryone will always wear.They will celebrate and shoutbecause all sorrows and worrieswill be gone far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Splendor Will Be See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rsty deserts will be glad;barren lands will celebrateand blossom with flowe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erts will bloom everywhereand sing joyful songs.They will be as majesticas Mount Lebanon,as glorious as Mount Carmelor Sharon Valley.Everyone will seethe wonderful splendorof the Lord our God.God Changes Everything*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a message for allwho are weak, trembling,and worrie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heer up! Don't be afraid.Your God is comingto punish your enemies.God will take revenge on themand rescue you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ind will see,and the ears of the deafwill be heal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ere lamewill leap around like deer;tongues once silentwill shout for joy.Water will rushthrough the dese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corching sandwill turn into a lake,and thirsty groundwill flow with fountains.Grass will grow in deserts,where packs of wild dogsonce made their home.God's Sacred Highw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2026-08-13T21:19:53Z</dcterms:created>
  <dcterms:modified xsi:type="dcterms:W3CDTF">2026-08-13T21:19:53Z</dcterms:modified>
  <dc:title>Bible.com.au: Isaiah 35:1-10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