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992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35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road will be there,and it will be named“God's Sacred Highway.”It will be for God's people;no one unfit to worship Godwill walk on that road.And no fools can travelon that highwa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lions or other wild animalswill come near that road;only those the Lord has savedwill travel ther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the Lord has rescuedwill come back singingas they enter Zion.Happiness will be a crowneveryone will always wear.They will celebrate and shoutbecause all sorrows and worrieswill be gone far awa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's Splendor Will Be See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rsty deserts will be glad;barren lands will celebrateand blossom with flower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erts will bloom everywhereand sing joyful songs.They will be as majesticas Mount Lebanon,as glorious as Mount Carmelor Sharon Valley.Everyone will seethe wonderful splendorof the Lord our God.God Changes Everything*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 is a message for allwho are weak, trembling,and worried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heer up! Don't be afraid.Your God is comingto punish your enemies.God will take revenge on themand rescue you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lind will see,and the ears of the deafwill be heal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were lamewill leap around like deer;tongues once silentwill shout for joy.Water will rushthrough the deser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corching sandwill turn into a lake,and thirsty groundwill flow with fountains.Grass will grow in deserts,where packs of wild dogsonce made their home.God's Sacred Highway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6">
  <a:themeElements>
    <a:clrScheme name="Theme8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2026-06-12T00:20:47Z</dcterms:created>
  <dcterms:modified xsi:type="dcterms:W3CDTF">2026-06-12T00:20:47Z</dcterms:modified>
  <dc:title>Bible.com.au: Isaiah 35:1-10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