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osenthe year and the day,when he will take revengeand come to Zion's defen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's streams will turn into tarand its soil into sulfur—then the whole countrywill go up in fla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urn night and dayand never stop smoking.Edom will be a desert,generation after generation;no one will ever travelthrough that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wls, hawks, and wild animalswill make it their home.God will leave it in ruins,merely a pile of rocks.The End of Edom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will be called“Kingdom of Nothing.”Its rulers will also be no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palaces and fortresseswill be covered with thorns;only wolves and ostricheswill make their home th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dcats and hyenaswill hunt together,demons will scream to demons,and creatures of the nightwill live among the rui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wls will nest thereto raise their youngamong its shadows,while families of vulturescircle arou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ook of the Lordyou can search and findwhere it is written,“The Lord brought togetherall of his creaturesby the power of his Spirit.Not one is missing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ecidedwhere they each should live;they will be there forever,generation after gener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Be Judg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f every nation,the entire earth,and all its creatures,come here and listen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erribly angrywith the nations;he has condemned themto be slaughte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ead bodies will be leftto rot and stink;their blood will flowdown the mounta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star will disappear—the sky will roll uplike a scroll.Everything in the skywill dry up and wiltlike leaves on a vineor fruit on a tree.Trouble for Edom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sword of the Lordhas done what it wantsto the skies above,it will come down on Edom,the nation that the Lordhas doomed for destru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of the Lordis covered with bloodfrom lambs and goats,together with fatfrom kidneys of rams.This is because the Lordwill slaughter many peopleand make a sacrifice of themin the city of Bozrahand everywhere elsein E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's leaders are wild oxen.They are powerful bulls,but they will diewith the others.Their country will be soakedwith their own blood,and its soil made fertilewith their own f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2026-06-12T00:20:46Z</dcterms:created>
  <dcterms:modified xsi:type="dcterms:W3CDTF">2026-06-12T00:20:46Z</dcterms:modified>
  <dc:title>Bible.com.au: Isaiah 34:1-17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