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ravels anymore;every road is empty.Treaties are broken,and no respect is shownto any who keep promi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lds are dry and barren;Mount Lebanon wiltswith shame.Sharon Valley is a desert;the forests of Bashan and Carmelhave lost their leav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ys,“Now I will do somethingand be greatly prai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eds are strawthat will be set on fireby your very own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urned to asheslike thorns in a fi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both far and near,come look at what I have done.See my mighty power!”Punishment and Reward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errible sinnerson Mount Zion trembleas they ask in fear,“How can we possibly livewhere a raging firenever stops burning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ill be rewardsfor those who live rightand tell the truth,for those who refuseto take money by forceor accept bribes,for all who hate murderand violent crim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in a fortresshigh on a rocky cliff,where they will have foodand plenty of water.The Lord Is Our King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own eyesyou will see the glorious King;you will see his kingdomreaching far and w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ill Be Sa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ask yourself,“Where are those officialswho terrified us and forced usto pay such heavy taxes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ever again have to seethe proud people who spokea strange and foreign languageyou could not underst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Mount Zionwhere we celebrateour religious festivals.You will see Jerusalem,secure as a tent with pegsthat cannot be pulled upand fastened with ropesthat can never be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wonderful Lordwill be with us!There will be deep riversand wide streamssafe from enemy ships.The Lord Is Our Judg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judgeand our ruler;the Lord is our kingand will keep us sa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nation is a shipwith its rigging loose,its mast shaky,and its sail not spread.Someday even you that are lamewill take everything you wantfrom you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forgive your sins,and none of you will say,“I feel sick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ated my people.Now you're in for trouble!You've never been destroyed,but you will be destroyed;you've never been betrayed,but you will be betrayed.When you have finisheddestroying and betraying,you will be destroyedand betrayed in ret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, Lord, be kind to us!We depend on you.Make us strong each morning,and come to save uswhen we are in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scatter when you roarand show your great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ttack our enemieslike swarms of locusts;we take everythingthat belongs 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above all others,and you live in the heavens.You have brought justiceand fairness to Jerusalem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foundationon which we stand today.You always save us and givetrue wisdom and knowledge.Nothing means more to usthan obeying you.The Lord Will Do Someth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Our bravest soldiersare running through the streets,screaming for help.Our messengers hoped for peace,but came home cry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2026-07-02T12:01:39Z</dcterms:created>
  <dcterms:modified xsi:type="dcterms:W3CDTF">2026-07-02T12:01:39Z</dcterms:modified>
  <dc:title>Bible.com.au: Isaiah 33:1-24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