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3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lpful peoplecan always be trustedto make helpful plans.Punishment for the Women  of Jerusale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what I say,you women who are carefreeand careles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not have worries now,but in about a year,the grape harvest will fail,and you will tremb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ke and shudder,you women without a care!Strip off your clothes—put on sackclo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p your breasts in sorrowbecause of what happenedto the fruitful fieldsand vineyard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the happy homesin Jerusalem.The land of my peopleis covered with thor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lace will be deserted,the crowded city empty.Fortresses and towerswill forever becomeplaygrounds for wild donkeysand pastures for sheep.God's Spirit  Makes the Differenc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pirit is given to usfrom heaven,deserts will become orchardsthick as fertile fores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y and justicewill prosper ther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stice will producelasting peace and securi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Will Ru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the Lord's people,will live in peace,calm and secur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hailstones flattenforests and cit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God's blessing,as you plant your cropsbeside streams,while your donkeys and cattleroam freely ab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and his leaderswill rule with just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a place of safetyfrom stormy winds,a stream in the desert,and a rock that gives shadefrom the heat of the su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veryone who has eyeswill open them and see,and those who have earswill pay atten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are impatientwill take time to think;everyone who stutterswill talk clear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will no longerbe highly respected,and crooks won't be givenpositions of hon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talk foolishness.They always make plansto do sinful things,to lie about the Lord,to let the hungry starve,and to keep water from thosewho are thirs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el people tell lies—they do evil things,and make cruel plansto destroy the poor and needy,even when they begfor 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2026-08-02T21:47:59Z</dcterms:created>
  <dcterms:modified xsi:type="dcterms:W3CDTF">2026-08-02T21:47:59Z</dcterms:modified>
  <dc:title>Bible.com.au: Isaiah 32:1-20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