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1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ssyrians will be killed,but not by the swordsof humans.Their young men will tryto escape,but they will be capturedand forced into slave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ortress will fallwhen terror strikes;their army officerswill be frightenedand run from the battle.This is what the Lord has said,the Lord whose fiery furnaceis built on Mount Z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ust the Power  of Egyp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in for troubleif you go to Egypt for help,or if you depend onan army of chariotsor a powerful cavalry.Instead you should depend onand trust the holy Lord God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n't stupid!He does what he promises,and he can bring doom.If you are cruel yourself,or help those who are evil,you will be destroy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are mere humans.They aren't God.Their horses are made of flesh;they can't live forever.When the Lord shows his power,he will destroy the Egyptiansand all who depend on them.Together they will fa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said to me,“I will roar and attacklike a fearless lionnot frightened by the shoutsof shepherds trying to protecttheir sheep.That's how I will come downand fight on Mount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All-Powerful,will protect Jerusalemlike a mother bird circlingover her nest.”Come Back to the Lor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come back!You have completely turnedfro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ingwhen you will throw awayyour idols of silver and gold,made by your sinful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2026-08-02T14:18:26Z</dcterms:created>
  <dcterms:modified xsi:type="dcterms:W3CDTF">2026-08-02T14:18:26Z</dcterms:modified>
  <dc:title>Bible.com.au: Isaiah 31:1-9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