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and Judah,you rebelled againstyour glorious Lord—your words and your actions,made you stumble and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ok on your faces showsthat you are sinful as Sodom,and you don't try to hide it.You are in for trouble,and you have brought it allon yourselves.The Wrong Kind of Lea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ose who obey God,“You're very fortunate—you will be rewardedfor what you have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ose who disobey,“You're in big trouble—what you did to otherswill come back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gh you are God's people,you are ruled and abusedby women and children.You are confused by leaderswho guide youdown the wrong p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is ready to accuseand judge all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even judgeyou rulers and leadersof his own nation.You destroyed his vineyardand filled your housesby robbing the p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l-Powerful says,“You have crushed my peopleand rubbed in the dirtthe faces of the poor.”The Women of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ys:The women of Jerusalemare proud and strut around,winking shamelessly.They wear anklets that jingleand call attentionto the way they wal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the Lord, will covertheir heads with sores,and I will uncovertheir private par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Jerusalem and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3 ]]></a:t>
            </a:r>
            <a:r>
              <a:rPr lang="en-US" b="1" sz="3000" spc="0" u="none">
                <a:solidFill>
                  <a:srgbClr val="000000">
                    <a:alpha val="100.00%"/>
                  </a:srgbClr>
                </a:solidFill>
                <a:latin typeface="Calibri"/>
              </a:rPr>
              <a:t><![CDATA[When that day comes, I will take away from those women all the fine jewelry they wear on their ankles, heads, necks, ears, arms, noses, fingers, and on their clothes. I will remove their veils, their belts, their perfume, their magic charms, their royal robes, and all their fancy dresses, hats, and pur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place of perfume,there will be a stink;in place of belts,there will be ropes;in place of fancy hairdos,they will have bald heads.Instead of expensive clothes,they will wear sackcloth;instead of beauty,they will have ugly sc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ghting men of Jerusalemwill be killed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ity will mournand sit in the dirt,emptied of it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ighty Lord All-Powerfulis going to take awayfrom Jerusalem and Judaheverything you need—your bread and wa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diers and heroes,judges and prophets,leaders and army offic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ficials and advisors,fortunetellers and otherswho tell the fu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let children and babiesbecome your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each be cruelto friends and neighbors.Young people will insulttheir elders;no one will show respectto those who deserv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you will grab holdof a relative and say,“You still have a coat.Be our leader and rulethis pile of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answer will be,“I can't do you any good.Don't make me your leader.There's no food or clothingleft in my hous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2026-06-12T00:20:11Z</dcterms:created>
  <dcterms:modified xsi:type="dcterms:W3CDTF">2026-06-12T00:20:11Z</dcterms:modified>
  <dc:title>Bible.com.au: Isaiah 3:1-26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