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presProps" Target="presProps.xml"/>
  <Relationship Id="rId31" Type="http://schemas.openxmlformats.org/officeDocument/2006/relationships/viewProps" Target="viewProps.xml"/>
  <Relationship Id="rId3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35715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aiah 29:1-24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rusalem Will SufferThe Lord said: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rusalem, city of David,the place of my altar,you are in for trouble!Celebrate your festivalsyear after year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still make you suffer,and your people will crywhen I make an altar of you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surround you and prepareto attack from all side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rom deep in the earth,you will call out for helpwith only a faint whisper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your cruel enemieswill suddenly be swept awaylike dust in a windstorm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, the Lord All-Powerful,will come to your rescuewith a thundering earthquakeand a fiery whirlwind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ry brutal nationthat attacks Jerusalemand makes it sufferwill disappear like a dreamwhen night is over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se nations that attackMount Zionwill suffer from hungerand thirst.They will dream of food and drinkbut wake up weary and hungryand thirsty as ever.Prophets  Who Fool Themselves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 shocked and stunned,you prophets!Refuse to see.Get drunk and stagger,but not from win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has made you drowsy;he put you into a deep sleepand covered your head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his message is like a sealed letter to you. Some of you say, “We can't read it, because it's sealed.”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thers say, “We can't read it, because we don't know how to read.”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has said:“These people praise mewith their words,but they never reallythink about me.They worship me by repeatingrules made up by humans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once again I will do thingsthat shock and amaze them,and I will destroy the wisdomof those who claim to knowand understand.”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are in for trouble,if you try to hide your plansfrom the Lord!Or if you think what you doin the dark can't be seen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have it all backwards.A clay dish doesn't sayto the potter,“You didn't make me.You don't even know how.”Hope for the Future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on the forest of Lebanonwill become a field with crops,thick as a forest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deaf will be able to hearwhatever is read to them;the blind will be freedfrom a life of darkness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poor and the needywill celebrate and shoutbecause of the Lord,the holy God of Israel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who are cruel and arrogantwill be gone forever.Those who live by crimewill disappear,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gether with everyonewho tells lies in courtand keeps innocent peoplefrom getting a fair trial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who rescued Abrahamhas this to sayabout Jacob's descendants:“They will no longerbe ashamed and disgraced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hey see how greatI have made their nation,they will praise and honor me,the holy God of Israel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ryone who is confusedwill understand,and all who have complainedwill obey my teaching.”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3">
  <a:themeElements>
    <a:clrScheme name="Theme2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2026-10-18T16:28:05Z</dcterms:created>
  <dcterms:modified xsi:type="dcterms:W3CDTF">2026-10-18T16:28:05Z</dcterms:modified>
  <dc:title>Bible.com.au: Isaiah 29:1-24 (CEV)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