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2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nations that attackMount Zionwill suffer from hungerand thirst.They will dream of food and drinkbut wake up weary and hungryand thirsty as ever.Prophets  Who Fool Themselve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hocked and stunned,you prophets!Refuse to see.Get drunk and stagger,but not from wi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you drowsy;he put you into a deep sleepand covered your h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is message is like a sealed letter to you. Some of you say, “We can't read it, because it's seale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ay, “We can't read it, because we don't know how to read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aid:“These people praise mewith their words,but they never reallythink about me.They worship me by repeatingrules made up by huma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once again I will do thingsthat shock and amaze them,and I will destroy the wisdomof those who claim to knowand understand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in for trouble,if you try to hide your plansfrom the Lord!Or if you think what you doin the dark can't be se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it all backwards.A clay dish doesn't sayto the potter,“You didn't make me.You don't even know how.”Hope for the Futur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the forest of Lebanonwill become a field with crops,thick as a fore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Will SufferThe Lord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af will be able to hearwhatever is read to them;the blind will be freedfrom a life of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the needywill celebrate and shoutbecause of the Lord,the holy God of Israe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are cruel and arrogantwill be gone forever.Those who live by crimewill disappear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gether with everyonewho tells lies in courtand keeps innocent peoplefrom getting a fair tria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ho rescued Abrahamhas this to sayabout Jacob's descendants:“They will no longerbe ashamed and disgrac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ee how greatI have made their nation,they will praise and honor me,the holy God of Isra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is confusedwill understand,and all who have complainedwill obey my teaching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city of David,the place of my altar,you are in for trouble!Celebrate your festivalsyear after yea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ill make you suffer,and your people will crywhen I make an altar of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urround you and prepareto attack from all sid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deep in the earth,you will call out for helpwith only a faint whisp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r cruel enemieswill suddenly be swept awaylike dust in a windstor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All-Powerful,will come to your rescuewith a thundering earthquakeand a fiery whirlwi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brutal nationthat attacks Jerusalemand makes it sufferwill disappear like a dreamwhen night is o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2026-06-14T14:40:25Z</dcterms:created>
  <dcterms:modified xsi:type="dcterms:W3CDTF">2026-06-14T14:40:25Z</dcterms:modified>
  <dc:title>Bible.com.au: Isaiah 29:1-24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