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571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28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maria Will Be Punishe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ity of Samariaabove a fertile valleyis in for trouble!Its leaders are drunkards,who stuff themselveswith food and wine.But they will be like flowersthat dry up and wil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ly the Lord is strongand powerful!His mighty handwill strike them downwith the force of a hailstormor a mighty whirlwindor an overwhelming flo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drunkard in Ephraimtakes pride in Samaria,but it will be crush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maria above a fertile valleywill quickly lose its glory.It will be gobbled uplike the first ripe figat harvest seaso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is time comes,the Lord All-Powerfulwill be a glorious crownfor his people who surviv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see that justice rulesand that his people are ableto defend their cities.Corrupt Leaders  Will Be Punished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iests and prophets stumblebecause they are drunk.Their minds are too confusedto receive God's messagesor give honest decision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tables are covered,completely covered,with their stinking vomi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drunken leadersare like babies!How can you possibly understandor teach the Lord's message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don't even listen—all you hear is senseless soundafter senseless sou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, the Lord will speakto his peoplein strange soundsand foreign languag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romised youperfect peace and rest,but you refused to liste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his message to youwill be senseless soundafter senseless sound.Then you will fall backwards,injured and trapped.False Security Is Fatal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rulers of Jerusalemdo nothing but sneer;now you must listento what the Lord say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think you havean agreement with deathand the world of the dead?Why do you trust in your liesto keep you safe from dangerand the mighty flood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 the Lord says,“I'm laying a firm foundationfor the city of Zion.It's a valuable cornerstoneproven to be trustworthy;no one who trusts itwill ever be disappoint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ice and fairnesswill be the measuring linesthat help me build.”Hailstones and floodswill destroy and wash awayyour shelter of li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agreement with deathand the world of the deadwill be broken.Then angry, roaring waveswill sweep over you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ning, noon, and nightan overwhelming floodwill wash you away.The terrible things that happenwill teach you this lesson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bed is too short,your blanket too skimp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fiercely attackas he did at Mount Perazimand in Gibeon Valley.But this time the Lordwill do something surprising,not what you expec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you had better stop sneeringor you will be in worse shapethan ever before.I heard the Lord All-Powerfulthreaten the whole countrywith destruction.All Wisdom Comes  from the Lord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y close attentionto what I am saying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armers don't just plowand break up the groun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 field is ready,they scatter the seedsof dill and cumin;they plant the seedsof wheat and barleyin the proper placesand sow other grainsaround the edge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learn this from their Go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dill and cuminhave been harvested,the stalks are pounded,not run over with a wago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at and barley are pounded,but not beaten to pulp;they are run over with a wagon,but not ground to dust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wonderful knowledge comesfrom the Lord All-Powerful,who has such great wisdom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2026-10-18T16:28:05Z</dcterms:created>
  <dcterms:modified xsi:type="dcterms:W3CDTF">2026-10-18T16:28:05Z</dcterms:modified>
  <dc:title>Bible.com.au: Isaiah 28:1-29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