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2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ables are covered,completely covered,with their stinking vom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runken leadersare like babies!How can you possibly understandor teach the Lord's messag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n't even listen—all you hear is senseless soundafter senseless sou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the Lord will speakto his peoplein strange soundsand foreign languag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mised youperfect peace and rest,but you refused to list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is message to youwill be senseless soundafter senseless sound.Then you will fall backwards,injured and trapped.False Security Is Fatal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ulers of Jerusalemdo nothing but sneer;now you must listento what the Lord s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you havean agreement with deathand the world of the dead?Why do you trust in your liesto keep you safe from dangerand the mighty flo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the Lord says,“I'm laying a firm foundationfor the city of Zion.It's a valuable cornerstoneproven to be trustworthy;no one who trusts itwill ever be disappoin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and fairnesswill be the measuring linesthat help me build.”Hailstones and floodswill destroy and wash awayyour shelter of l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aria Will Be Punish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greement with deathand the world of the deadwill be broken.Then angry, roaring waveswill sweep over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ning, noon, and nightan overwhelming floodwill wash you away.The terrible things that happenwill teach you this lesson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ed is too short,your blanket too skimp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fiercely attackas he did at Mount Perazimand in Gibeon Valley.But this time the Lordwill do something surprising,not what you expec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had better stop sneeringor you will be in worse shapethan ever before.I heard the Lord All-Powerfulthreaten the whole countrywith destruction.All Wisdom Comes  from the Lord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close attentionto what I am say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mers don't just plowand break up the grou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ield is ready,they scatter the seedsof dill and cumin;they plant the seedsof wheat and barleyin the proper placesand sow other grainsaround the edg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arn this from their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dill and cuminhave been harvested,the stalks are pounded,not run over with a wag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of Samariaabove a fertile valleyis in for trouble!Its leaders are drunkards,who stuff themselveswith food and wine.But they will be like flowersthat dry up and wil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at and barley are pounded,but not beaten to pulp;they are run over with a wagon,but not ground to dus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onderful knowledge comesfrom the Lord All-Powerful,who has such great wisdo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e Lord is strongand powerful!His mighty handwill strike them downwith the force of a hailstormor a mighty whirlwindor an overwhelming fl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runkard in Ephraimtakes pride in Samaria,but it will be crush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aria above a fertile valleywill quickly lose its glory.It will be gobbled uplike the first ripe figat harvest sea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s time comes,the Lord All-Powerfulwill be a glorious crownfor his people who surv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ee that justice rulesand that his people are ableto defend their cities.Corrupt Leaders  Will Be Punishe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ests and prophets stumblebecause they are drunk.Their minds are too confusedto receive God's messagesor give honest decis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2026-06-14T14:40:25Z</dcterms:created>
  <dcterms:modified xsi:type="dcterms:W3CDTF">2026-06-14T14:40:25Z</dcterms:modified>
  <dc:title>Bible.com.au: Isaiah 28:1-29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