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s only one waythat Israel's sin and guiltcan be completely forgiven:They must crush the stonesof every pagan altarand place of worship.The Lord Will Bring  His People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tress cities are leftlike a desertwhere no one lives.Cattle walk through the ruins,stripping the trees b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broken branchesfall to the ground,women pick them upto feed the fire.But these people are so stupidthat the God who created themwill show them no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ime is coming when the Lord will shake the land between the Euphrates River and the border of Egypt, and one by one he will bring all of his peopl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loud trumpet will be heard. Then the people of Israel who were dragged away to Assyria and Egypt will return to worship the Lord on his holy mountain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Leviathan,the sea monster,will squirm and try to escape,but the Lord will kill himwith a cruel, sharp sword.Protection and ForgivenessThe Lor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you must singabout a fruitful viney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will protect itand always keep it watered.I will guard it day and nightto keep it from har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no longer angry.But if it produces thorns,I will go to war against itand burn it to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if the vineyard dependson me for protection,it will become my friendand be at peace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day Israel will take rootlike a vine.It will blossom and bear fruitthat covers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e Lord, didn't punish and killthe people of Israelas fiercely as I punishedand killed their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carefully measured outIsrael's punishmentand sent the scorching heatto chase them far away.]]></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2026-06-15T08:16:39Z</dcterms:created>
  <dcterms:modified xsi:type="dcterms:W3CDTF">2026-06-15T08:16:39Z</dcterms:modified>
  <dc:title>Bible.com.au: Isaiah 27:1-13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