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5621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26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the one we trustto bring about justice;above all else we wantyour name to be honor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roughout the night,my heart searches for you,because your decisionsshow everyone on this earthhow to live righ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when the wickedare treated with mercyin this land of justice,they do wrong and are blindto your glory, our Lor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hand is raised and readyto punish them,but they don't see it.Put them to shame!Show how much you care for usand throw them into the fireintended for your enemie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give us peace, Lord,because everything we have donewas by your powe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thers have ruled over usbesides you, our Lord God,but we obey only you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enemies are now deadand can never live again.You have punished them—they are destroyed,completely forgotte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nation has grownbecause of you, our Lord.We have more land than before,and you are honored.The Lord Gives Life  to the Dead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punished our people,they turned and prayedto you, our Lor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what you did to us,we suffered like a womanabout to give birth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ng of Victory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nstead of having a child,our terrible painproduced only wind.We have won no victories,and we have no descendantsto take over the eart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people will rise to life!Tell them to leave their gravesand celebrate with shouts.You refresh the earthlike morning dew;you give life to the dea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 inside and lock the doors,my people.Hide there for a little while,until the Lordis no longer angry.The Earth and the Sea  Will Be Punished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come outto punish everyone on earthfor their sins.And when he does,those who did violent crimeswill be known and punishe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ime is coming when the people of Judah will sing this song:“Our city is protected.The Lord is our fortress,and he gives us victor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pen the city gatesfor a law-abiding nationthat is faithful to G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gives perfect peaceto those whose faith is fir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always trust the Lordbecause he is foreverour mighty rock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has put down our enemiesin their mountain cityand rubbed it in the dir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 poor and abusedtrample all over that city.”The Lord Can Be Trusted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Lord, you always do right,and you make the path smoothfor those who obey you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6">
  <a:themeElements>
    <a:clrScheme name="Theme7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2026-06-04T02:25:38Z</dcterms:created>
  <dcterms:modified xsi:type="dcterms:W3CDTF">2026-06-04T02:25:38Z</dcterms:modified>
  <dc:title>Bible.com.au: Isaiah 26:1-21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