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5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l-Powerfulwill destroy the power of deathand wipe away all tears.No longer will his peoplebe insulted everywhere.The Lord has spoken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at time, people will say,“The Lord has saved us!Let's celebrate.We waited and hoped—now our God is here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werful arm of the Lordwill protect this mountain.The Moabites will be put downand trampled on like strawin a pit of manu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truggle to get out,but God will humiliate themno matter how hard they tr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lls of their fortresseswill be knocked downand scattered in the dir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Thanks to Go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are my God!I will praise youfor doing the wonderful thingsyou had planned and promisedsince ancient tim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destroyed the fortressof our enemies,leaving their city in ruins.Nothing in that foreign citywill ever be rebuil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strong and cruel nationswill fear and honor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been a place of safetyfor the poor and needyin times of trouble.Brutal enemies pounded uslike a heavy rainor the heat of the sun at noon,but you were our shelt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ild foreigners strucklike scorching desert heat.But you were like a cloud,protecting us from the sun.You kept our enemies from singingsongs of victory.The Lord Has Saved U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is mountainthe Lord All-Powerfulwill prepare for all nationsa feast of the finest foods.Choice wines and the best meatswill be serv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the Lord will strip awaythe burial clothesthat cover the nati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2026-08-18T13:53:08Z</dcterms:created>
  <dcterms:modified xsi:type="dcterms:W3CDTF">2026-08-18T13:53:08Z</dcterms:modified>
  <dc:title>Bible.com.au: Isaiah 25:1-12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