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6432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25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E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All-Powerfulwill destroy the power of deathand wipe away all tears.No longer will his peoplebe insulted everywhere.The Lord has spoken!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t that time, people will say,“The Lord has saved us!Let's celebrate.We waited and hoped—now our God is here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owerful arm of the Lordwill protect this mountain.The Moabites will be put downand trampled on like strawin a pit of manur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will struggle to get out,but God will humiliate themno matter how hard they try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lls of their fortresseswill be knocked downand scattered in the dir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Prayer of Thanks to God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are my God!I will praise youfor doing the wonderful thingsyou had planned and promisedsince ancient time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destroyed the fortressof our enemies,leaving their city in ruins.Nothing in that foreign citywill ever be rebuilt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trong and cruel nationswill fear and honor you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been a place of safetyfor the poor and needyin times of trouble.Brutal enemies pounded uslike a heavy rainor the heat of the sun at noon,but you were our shelte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ild foreigners strucklike scorching desert heat.But you were like a cloud,protecting us from the sun.You kept our enemies from singingsongs of victory.The Lord Has Saved Us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 this mountainthe Lord All-Powerfulwill prepare for all nationsa feast of the finest foods.Choice wines and the best meatswill be serve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re the Lord will strip awaythe burial clothesthat cover the natio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">
  <a:themeElements>
    <a:clrScheme name="Theme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2026-06-14T14:40:53Z</dcterms:created>
  <dcterms:modified xsi:type="dcterms:W3CDTF">2026-06-14T14:40:53Z</dcterms:modified>
  <dc:title>Bible.com.au: Isaiah 25:1-12 (CEV)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