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plays tambourinesor stringed instruments;all noisy celebratinghas come to an e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no longer singas they drink their wine,and it tastes sou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wns are crushed and in chaos;houses are locked tigh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times have disappearedfrom the earth,and people shout in the streets,“We're out of wine!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ities are destroyed;their gates are torn dow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tions will be stripped bare,like olive trees or vineyardsafter the harvest season.Praise the God of Justice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in the west shout;they joyfully praisethe majesty of the L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everyone in the eastand those on the islandsshould praise the Lord,the God of Israe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all over the worldsongs of praise are heardfor the God of justice.But I feel awful,terribly miserable.Can anyone be trusted?So many are treacherous!There's No Escape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, traps, and pitsare waiting for everyon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Will Be Punish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terrified and run,you will fall into a pit;if you crawl out of the pit,you will get caught in a trap.The sky has split apartlike a window thrown open.The foundations of the earthhave been shaken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is shattered,ripped to piec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taggers and shakeslike a drunkardor a hut in a windstorm.It is burdened down with sin;the earth will fall,never again to get up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the Lordwill punish the powersin the heavensand the kings of the ear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put them in a pitand keep them prisoner.Then later on,he will punish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the moon and sun willbe embarrassed and ashamed.The Lord All-Powerful will ruleon Mount Zion in Jerusalem,where he will show its rulershis wonderful glor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ing to twist the earth out of shape and turn it into a desert. Everyone will be scattered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ing ordinary people and priests, slaves and slave owners, buyers and sellers, lenders and borrowers, the rich and the poo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will be stripped bare and left that way. This is what the Lord has promis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wilts away;its mighty leaders meltto noth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is pollutedbecause its peopledisobeyed the laws of God,breaking their agreementthat was to last for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is under a curse;its people are dying outbecause of their si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pevines have dried up:wine is almost gone—mournful sounds are heardinstead of joyful shou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2026-06-12T00:20:45Z</dcterms:created>
  <dcterms:modified xsi:type="dcterms:W3CDTF">2026-06-12T00:20:45Z</dcterms:modified>
  <dc:title>Bible.com.au: Isaiah 24:1-23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