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was left defenseless.At that time you trusted in the weapons you had stored in Forest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e holes in the outer wall of Jerusalem, and you brought water from the lower poo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unted the houses in Jerusalem and tore down some of them, so you could get stones to repair the city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ou built a large tank between the walls to store the water. But you refused to trust the God who planned this long ago and made it happen.A Time To W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all of this happened,the Lord All-Powerful told youto weep and mourn,to shave your heads,and wear sack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stead, you celebratedby feasting on beef and lamband by drinking wine,because you said,“Let's eat and drink today!Tomorrow we ma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l-Powerfulhas spoken to methis solemn promise:“I won't forgive them for this,not as long as they live.”Selfish Officials  Are Doo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ll-Powerful is sending me with this message for Shebna, the prime mini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bna, what gives you the right to have a tomb carved out of rock in this burial place of royalty? None of your relatives are buried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be powerful, but the Lord is about to snatch you up and throw you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ouble in Vision Vall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roll you into a ball and throw you into a wide open country, where you will die and your chariots will be destroyed. You're a disgrace to those you ser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is going to take away your jo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He will give your official robes and your authority to his servant Eliakim son of Hilkiah.Eliakim will be like a father to the people of Jerusalem and to the royal family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put him in charge of the key that belongs to King David's family. No one will be able to unlock what he locks, and no one will be able to lock what he unlo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will make him as firm in his position as a tent peg hammered in the ground, and Eliakim will bring honor to his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children and relatives will be supported by him, like pans hanging from a peg on the w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peg is fastened firmly now, but someday it will be shaken loose and fall down. Then everything that was hanging on it will be destroyed. This is what the Lord All-Powerful has prom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about Vision Valley:Why are you celebratingon the flat roofsof your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city is filledwith noisy shouts.Those who lie drunkin your streetswere not killed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leaders ran away,but they were capturedwithout a fight.No matter how far they ran,they were found and c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id, “Leave me alone!Let me cry bitter tears.My people have been destroyed,so don't try to comfor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ll-Powerfulhad chosen a timefor noisy shouts and confusionto fill Vision Valley,and for everyone to begthe mountains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of Elam and Kirattacked with chariotsand carried shiel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most beautiful valleyswere covered with chariots;your cities were surroundedby cavalry troop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2026-08-02T13:13:45Z</dcterms:created>
  <dcterms:modified xsi:type="dcterms:W3CDTF">2026-08-02T13:13:45Z</dcterms:modified>
  <dc:title>Bible.com.au: Isaiah 22:1-25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