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37726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2: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Judah was left defenseless.At that time you trusted in the weapons you had stored in Forest Pala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saw the holes in the outer wall of Jerusalem, and you brought water from the lower poo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u counted the houses in Jerusalem and tore down some of them, so you could get stones to repair the city w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you built a large tank between the walls to store the water. But you refused to trust the God who planned this long ago and made it happen.A Time To Weep]]></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When all of this happened,the Lord All-Powerful told youto weep and mourn,to shave your heads,and wear sackclot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nstead, you celebratedby feasting on beef and lamband by drinking wine,because you said,“Let's eat and drink today!Tomorrow we may di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All-Powerfulhas spoken to methis solemn promise:“I won't forgive them for this,not as long as they live.”Selfish Officials  Are Doom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 Lord All-Powerful is sending me with this message for Shebna, the prime minist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hebna, what gives you the right to have a tomb carved out of rock in this burial place of royalty? None of your relatives are buried he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may be powerful, but the Lord is about to snatch you up and throw you awa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rouble in Vision Valle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He will roll you into a ball and throw you into a wide open country, where you will die and your chariots will be destroyed. You're a disgrace to those you ser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is going to take away your job!]]></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21 ]]></a:t>
            </a:r>
            <a:r>
              <a:rPr lang="en-US" b="1" sz="3000" spc="0" u="none">
                <a:solidFill>
                  <a:srgbClr val="000000">
                    <a:alpha val="100.00%"/>
                  </a:srgbClr>
                </a:solidFill>
                <a:latin typeface="Calibri"/>
              </a:rPr>
              <a:t><![CDATA[He will give your official robes and your authority to his servant Eliakim son of Hilkiah.Eliakim will be like a father to the people of Jerusalem and to the royal family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e Lord will put him in charge of the key that belongs to King David's family. No one will be able to unlock what he locks, and no one will be able to lock what he unlock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will make him as firm in his position as a tent peg hammered in the ground, and Eliakim will bring honor to his famil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is children and relatives will be supported by him, like pans hanging from a peg on the w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at peg is fastened firmly now, but someday it will be shaken loose and fall down. Then everything that was hanging on it will be destroyed. This is what the Lord All-Powerful has promis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is is a message about Vision Valley:Why are you celebratingon the flat roofsof your hou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ur city is filledwith noisy shouts.Those who lie drunkin your streetswere not killed in batt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r leaders ran away,but they were capturedwithout a fight.No matter how far they ran,they were found and caugh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I said, “Leave me alone!Let me cry bitter tears.My people have been destroyed,so don't try to comfort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Lord All-Powerfulhad chosen a timefor noisy shouts and confusionto fill Vision Valley,and for everyone to begthe mountains for hel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people of Elam and Kirattacked with chariotsand carried shiel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r most beautiful valleyswere covered with chariots;your cities were surroundedby cavalry troops.]]></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2026-06-02T00:43:14Z</dcterms:created>
  <dcterms:modified xsi:type="dcterms:W3CDTF">2026-06-02T00:43:14Z</dcterms:modified>
  <dc:title>Bible.com.au: Isaiah 22:1-25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