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0990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 guard said,“I have stood day and nighton this watchtower,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see column after columnof cavalry troops.”At once someone shouted,“Babylon has fallen!Every idol in the citylies broken on the ground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id, “My people,you have suffered terribly,but I have a message for youfrom the Lord All-Powerful,the God of Israel.”How Much Long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message about Dumah:From the country of Seir,someone shouts to me,“Guard, how much longerbefore daylight?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my guard post, I answered,“Morning will soon be here,but night will return.If you want to know more,come back later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message for Arabs who live in the barren desert in the region of Dedan:You must order your caravans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ring water for thosewho are thirsty.You people of Temamust bring foodfor the hungry refuge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worn out and wearyfrom being chased by enemieswith swords and arrow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e:A year from now the glory of the people of Kedar will all come to an end, just as a worker's contract ends after a yea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a few of their warriors will be left with bows and arrows. This is a promise that I, the Lord God of Israel, have mad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ll of Babyloni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message about a desert beside the sea:Enemies from a hostile nationattack like a whirlwindfrom the Southern Deser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 horrible visionwas shown to me—a vision of betrayaland destruction.Tell Elam and Mediato surround and attackthe Babylonians.The Lord has sworn to endthe suffering they cau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'm in terrible painlike a woman giving birth.I'm shocked and hurt so muchthat I can't hear or s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d spins; I'm horrified!Early evening, my favorite time,has become a nightma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Babylon the high officialswere having a feast.They were eating and drinking,when someone shouted,“Officers, take your places!Grab your shields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e,“Send guardsto find outwhat's going 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see cavalry troopsand columns of soldierson donkeys and camels,tell them to be ready!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2026-05-18T05:39:45Z</dcterms:created>
  <dcterms:modified xsi:type="dcterms:W3CDTF">2026-05-18T05:39:45Z</dcterms:modified>
  <dc:title>Bible.com.au: Isaiah 21:1-17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