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cts Out the Defeat  of Egypt and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argon of Assyria gave orders for his army commander to capture the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ut this same time the Lord had told me, “Isaiah, take off everything, including your sandals!” I did this and went around nak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ee years.Then the Lord said:What Isaiah has done is a warning to Egypt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in these two countries will be led away naked and barefoot by the king of Assyria. Young or old, they will be taken prisoner, and Egypt will be disgrac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be confused and frustrated, because they depended on Ethiopia and bragged abou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is happens, the people who live along the coast will say, “Look what happened to them! We ran to them for safety, hoping they would protect us from the king of Assyria. But now, there is no escape for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2026-07-02T12:01:47Z</dcterms:created>
  <dcterms:modified xsi:type="dcterms:W3CDTF">2026-07-02T12:01:47Z</dcterms:modified>
  <dc:title>Bible.com.au: Isaiah 20:1-6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