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where in the countrythey worship the idolsthey have ma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ll of themwill be ashamed and disgraced.Don't forgive them!A Day of Judgmen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you,go hide among the rocksand in the ground,because the Lord is fearsome,marvelous, and glori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comes,everyone who is proudwill be made humble,and the Lord alonewill be hono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has chosen a daywhen those who are proudand conceitedwill be put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l and toweringcedars of Lebanonwill be destroyed.So will the oak trees of Basha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gh mountains and hill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trong fortres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eagoing ships,and every beautiful boa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everyone who is proudwill be put down.Only the Lord will be hono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That Lasts Forev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s will be gone for go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d better hidein caves and holes—the Lord will be fearsome,marvelous, and gloriouswhen he comes to terrifypeople on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everyone will throwto the moles and batstheir idols of silver and goldthey made to worshi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e fearsome,marvelous, and gloriouswhen he comes to terrifypeople on earth—they will hide in cavesand in the hi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trusting the powerof humans.They are all going to die,so how can they help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message I was given about Judah and Jerusal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the mountainwith the Lord's templewill be the highest of all.It will reach above the hills;every nation will rush to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will come and say,“Let's go to the mountainof the Lord God of Jacoband worship in his temple.”The Lord will teach us his Lawfrom Jerusalem,and we will obey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ettle argumentsbetween nations.They will pound their swordsand their spearsinto rakes and shovels;they will never make waror attack one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 let's liveby the light of the Lord.Following Sinful Custom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have desertedyour people, Israel,because they follow customsof nations from the east.They worship Philistine godsand are close friendsof foreig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ndless treasuresof silver and gold;they have countless horsesand war chario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2026-07-02T10:56:26Z</dcterms:created>
  <dcterms:modified xsi:type="dcterms:W3CDTF">2026-07-02T10:56:26Z</dcterms:modified>
  <dc:title>Bible.com.au: Isaiah 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