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fish in the Nilewill be discouragedand mou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ne of the cloth makerswill know what to do,and they will turn pa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avers will be confused;paid workers will cry and mourn.Egypt's Helpless Lea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officials in Zoanare foolish themselvesand give stupid advice.How can they say to him,“We are very wise,and our families go backto kings of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are those wise men now?If they can, let them saywhat the Lord All-Powerfulintends for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oyal officials in Zoanand in Memphisare foolish and deceived.The leaders in every statehave given bad adviceto the n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has confused Egypt;its leaders have made it staggerand vomit like a drunk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in Egypt can do a thing,no matter who they 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Lord All-Powerful punishes Egypt with his mighty arm, the Egyptians will become terribly weak and will tremble with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so terrified of Judah that they will be frightened by the very mention of its name. This will happen because of what the Lord All-Powerful is planning against Egypt.The Lord Will Bless  Egypt, Assyria,  and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gypt Will Be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ime is coming when Hebrew will be spoken in five Egyptian cities, and their people will become followers of the Lord. One of these cities will be called City of the S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heart of Egypt an altar will be set up for the Lord; at its border a shrine will be built to hono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ill remind the Egyptians that the Lord All-Powerful is with them. And when they are in trouble and ask for help, he will send someone to rescue them from their enem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how the Egyptians who he is, and they will know and worship the Lord. They will bring him sacrifices and offerings, and they will keep their promises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Lord has punished Egypt, the people will turn to him. Then he will answer their prayers, and the Egyptians will be hea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a good road will run from Egypt to Assyria. The Egyptians and the Assyrians will travel back and forth from Egypt to Assyria, and they will worship toge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will join with these two countries. They will be a blessing to everyone on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ord All-Powerful will bless them by saying,“The Egyptians are my people.I created the Assyriansand chose the Israel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Egypt:The Lord comes to Egypt,riding swiftly on a cloud.The people are weak from fear.Their idols trembleas he approaches and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punish Egyptwith civil war—neighbors, cities, and kingdomswill fight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gypt will be discouragedwhen I confuse their plans.They will try to get advicefrom their idols,from the spirits of the dead,and from fortunetell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t the Egyptiansunder the power of a cruel,heartless king.I, the Lord All-Powerful,have promised this.”Trouble along the N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ile River will dry upand become parched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s streams will stink,Egypt will have no water,and the reeds and tall grasswill dry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elds along the Nilewill be completely barren;every plant will disappea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2026-05-19T16:51:11Z</dcterms:created>
  <dcterms:modified xsi:type="dcterms:W3CDTF">2026-05-19T16:51:11Z</dcterms:modified>
  <dc:title>Bible.com.au: Isaiah 19:1-25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