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presProps" Target="presProps.xml"/>
  <Relationship Id="rId14" Type="http://schemas.openxmlformats.org/officeDocument/2006/relationships/viewProps" Target="viewProps.xml"/>
  <Relationship Id="rId1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07746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Isaiah 18:1-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E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Ethiopia Will Be Punished]]></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Downstream from Ethiopialies the country of Egypt,swarming with insect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Egypt sends messengersup the Nile Riveron ships made of reeds.Send them fast to Ethiopia,whose people are talland have smooth skin.Their land is divided by rivers;they are strong and brutal,feared all over the worl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Everyone on this earth,listen with care!A signal will be givenon the mountains,and you will hear a trumpet.]]></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 Lord said to me,“I will calmly look downfrom my home above—as calmly as the sun at noonor clouds in the heatof harvest season.”]]></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Before the blossomscan turn into grapes,God will cut off the sproutsand hack off the branche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Ethiopians will be foodfor mountain vulturesduring the summerand for wild animalsduring the winter.]]></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ose Ethiopians are tall and their skin is smooth. They are feared all over the world, because they are strong and brutal. But at that time they will come from their land divided by rivers, and they will bring gifts to the Lord All-Powerful, who is worshiped on Mount Zion.]]></a:t>
            </a:r>
          </a:p>
        </p:txBody>
      </p:sp>
    </p:spTree>
  </p:cSld>
  <p:clrMapOvr>
    <a:masterClrMapping/>
  </p:clrMapOvr>
</p:sld>
</file>

<file path=ppt/theme/theme1.xml><?xml version="1.0" encoding="utf-8"?>
<a:theme xmlns:a="http://schemas.openxmlformats.org/drawingml/2006/main" name="Theme74">
  <a:themeElements>
    <a:clrScheme name="Theme7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2026-08-18T13:53:09Z</dcterms:created>
  <dcterms:modified xsi:type="dcterms:W3CDTF">2026-08-18T13:53:09Z</dcterms:modified>
  <dc:title>Bible.com.au: Isaiah 18:1-7 (CEV)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