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6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8: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thiopia Will Be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wnstream from Ethiopialies the country of Egypt,swarming with insec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gypt sends messengersup the Nile Riveron ships made of reeds.Send them fast to Ethiopia,whose people are talland have smooth skin.Their land is divided by rivers;they are strong and brutal,feared all over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one on this earth,listen with care!A signal will be givenon the mountains,and you will hear a trump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e,“I will calmly look downfrom my home above—as calmly as the sun at noonor clouds in the heatof harvest sea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the blossomscan turn into grapes,God will cut off the sproutsand hack off the branc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thiopians will be foodfor mountain vulturesduring the summerand for wild animalsduring the win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se Ethiopians are tall and their skin is smooth. They are feared all over the world, because they are strong and brutal. But at that time they will come from their land divided by rivers, and they will bring gifts to the Lord All-Powerful, who is worshiped on Mount Zio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2026-06-16T19:57:39Z</dcterms:created>
  <dcterms:modified xsi:type="dcterms:W3CDTF">2026-06-16T19:57:39Z</dcterms:modified>
  <dc:title>Bible.com.au: Isaiah 18:1-7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