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uilt altars and places for burning incense to their goddess Asherah, and they have set up sacred poles for her. But they will stop worshiping at these plac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captured powerful cities and chased out the people who lived there. But these cities will lie in ruins, covered over with weeds and underbrus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have forgottenthe God who saves you,the one who is the mighty rockwhere you find protection.You plant the finest flowersto honor a foreign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nts may sproutand blossomthat very same morning,but it will do you no good,because you will sufferendless agony.God Defends His Peopl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are a noisy,thunderous se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they roarlike a fearsome flood,God will give the commandto turn them back.They will be like dust,or like a tumbleweedblowing across the hillsin a windstor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veningtheir attack is fierce,but by morningthey are destroyed.This is what happens to thosewho raid and rob 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mascus Will Be Punish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Damascus:Damascus is doomed!It will end up in ru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llages around Aroerwill be deserted,with only sheep living thereand no one to bother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lose its fortresses.The kingdom of Damascuswill be destroyed;its survivors will sufferthe same fate as Israel.The Lord All-Powerfulhas promised this.Sin and Suffering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at time comes,the glorious nation of Israelwill be brought down;its prosperous peoplewill be skin and bon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be like wheat fieldsin Rephaim Valleypicked clean of gr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like an olive treebeaten with a stick,leaving two or three olivesor maybe four or fiveon the highestor most fruitful branches.The Lord God of Israelhas promised thi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the people will turn and trust their Creator, the holy God of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2026-08-02T14:17:31Z</dcterms:created>
  <dcterms:modified xsi:type="dcterms:W3CDTF">2026-08-02T14:17:31Z</dcterms:modified>
  <dc:title>Bible.com.au: Isaiah 17:1-14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